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3" r:id="rId5"/>
    <p:sldId id="269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87" d="100"/>
          <a:sy n="8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458AF-5714-418C-8112-D2A721625EFC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Prezentację wykonał Jakub Bujak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86F8-1070-4DFD-8762-27CF033F4B6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BAF4-FC5B-479D-81BE-17CCD2269E84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Prezentację wykonał Jakub Bujak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09FF-F563-4BF5-BF25-E793FA2B01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Prezentację wykonał Jakub Bujak</a:t>
            </a: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Prezentację wykonał Jakub Bujak</a:t>
            </a: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6FF9-5EE4-48C6-B8CE-486B2F018D9A}" type="datetimeFigureOut">
              <a:rPr lang="pl-PL" smtClean="0"/>
              <a:pPr/>
              <a:t>2011-03-18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67DF-51D9-4BC2-977C-D713FDF77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image" Target="../media/image12.jpe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6588224" y="4365104"/>
            <a:ext cx="2160240" cy="2232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I:\LogoComeniu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87823" y="5013176"/>
            <a:ext cx="3358803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763688" y="0"/>
            <a:ext cx="5976664" cy="2585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ZASOBY WODNE W POLSCE</a:t>
            </a:r>
          </a:p>
          <a:p>
            <a:pPr algn="ctr"/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324543" y="2708920"/>
            <a:ext cx="977121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 RAMACH partnerskiego</a:t>
            </a:r>
          </a:p>
          <a:p>
            <a:pPr algn="ctr"/>
            <a:r>
              <a:rPr lang="pl-PL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Projektu dla szkół </a:t>
            </a:r>
          </a:p>
          <a:p>
            <a:pPr algn="ctr"/>
            <a:r>
              <a:rPr lang="pl-PL" sz="5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COMENIUS</a:t>
            </a:r>
            <a:endParaRPr lang="pl-PL" sz="5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Obraz 5" descr="logoSzkol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005065"/>
            <a:ext cx="3141864" cy="3240359"/>
          </a:xfrm>
          <a:prstGeom prst="rect">
            <a:avLst/>
          </a:prstGeom>
        </p:spPr>
      </p:pic>
      <p:pic>
        <p:nvPicPr>
          <p:cNvPr id="8" name="Obraz 7" descr="imagesCAX2K9SI.jpg">
            <a:hlinkClick r:id="rId8" action="ppaction://hlinksldjump" tooltip="WIĘCEJ INFORMACJI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1440160" cy="1248936"/>
          </a:xfrm>
          <a:prstGeom prst="rect">
            <a:avLst/>
          </a:prstGeom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ik:Labrador-sea-paami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Morza i oceany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Morze to część oceanu oddzielona od reszty lądem lub ukształtowaniem dna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świecie istnieje 71 mórz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Łączna powierzchnia mórz i oceanów wynosi ok. 361 000 000 km</a:t>
            </a:r>
            <a:r>
              <a:rPr lang="pl-PL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Jest to ok. 70% powierzchni kuli ziemskiej. </a:t>
            </a:r>
          </a:p>
          <a:p>
            <a:endParaRPr lang="pl-PL" dirty="0"/>
          </a:p>
        </p:txBody>
      </p:sp>
      <p:pic>
        <p:nvPicPr>
          <p:cNvPr id="4" name="Obraz 3" descr="imagesCAX2K9SI.jpg">
            <a:hlinkClick r:id="rId3" action="ppaction://hlinksldjump" tooltip="ZASOBY WODNE W POLSC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373216"/>
            <a:ext cx="1880360" cy="163068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157192"/>
            <a:ext cx="17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mapy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05273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Woda jest czynnikiem warunkującym życie. Na Ziemi wody zajmują powierzchnię 510 000 km</a:t>
            </a:r>
            <a:r>
              <a:rPr lang="pl-PL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każdym, miejscu na Ziemi, tam gdzie jest woda jest życie. Organizmy potrzebują ją do przebiegu podstawowych procesów życiowych, transportu substancji i produktów na różnych etapach funkcjonowania w ekosystemach.</a:t>
            </a:r>
          </a:p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Występuje na Ziemi w postaci lodowców, gorących źródeł, jako ogromne powierzchnie oceanów, mórz i niezliczonych źródeł</a:t>
            </a:r>
            <a:r>
              <a:rPr lang="pl-P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imagesCAX2K9SI.jpg">
            <a:hlinkClick r:id="rId3" action="ppaction://hlinksldjump" tooltip="WIĘCEJ INFORMACJI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373216"/>
            <a:ext cx="1440160" cy="1248936"/>
          </a:xfrm>
          <a:prstGeom prst="rect">
            <a:avLst/>
          </a:prstGeom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88924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Zasoby wodne w Polsce są stosunkowo małe. </a:t>
            </a:r>
          </a:p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tle Europy pod względem ilości wody na jednego mieszkańca, biorąc pod uwagę 26 państw, znajdujemy się na 22 miejscu. </a:t>
            </a:r>
          </a:p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km</a:t>
            </a:r>
            <a:r>
              <a:rPr lang="pl-PL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zasobów wodnych ocenia się jako możliwe do wykorzystania, przeliczając to na 1 mieszkańca jest to około 1500 m</a:t>
            </a:r>
            <a:r>
              <a:rPr lang="pl-PL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/rok.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3" name="Obraz 2" descr="imagesCAX2K9SI.jpg">
            <a:hlinkClick r:id="rId3" action="ppaction://hlinksldjump" tooltip="ZASOBY WODNE W POLSC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4941168"/>
            <a:ext cx="1880360" cy="1630685"/>
          </a:xfrm>
          <a:prstGeom prst="rect">
            <a:avLst/>
          </a:prstGeom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prezComen\459091574_dc94250543_b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0" name="Picture 8" descr="http://www.glanc.boo.pl/bmb/allegro/img/layout/mapa%20pols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836712"/>
            <a:ext cx="6294222" cy="5832648"/>
          </a:xfrm>
          <a:prstGeom prst="rect">
            <a:avLst/>
          </a:prstGeom>
          <a:noFill/>
        </p:spPr>
      </p:pic>
      <p:pic>
        <p:nvPicPr>
          <p:cNvPr id="1030" name="Picture 6" descr="C:\Users\Kuba\Pictures\img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80728"/>
            <a:ext cx="230425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:\prezComen\poprawkaBagn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564904"/>
            <a:ext cx="1944216" cy="147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prezComen\06_07_07_jezioro_danilowo_2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412776"/>
            <a:ext cx="2168239" cy="121963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9" name="Picture 5" descr="I:\prezComen\9127[2]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4221088"/>
            <a:ext cx="1958875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Kuba\Pictures\img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3717032"/>
            <a:ext cx="2304256" cy="144016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403648" y="188640"/>
            <a:ext cx="5841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Zbiorniki wodne w Polsce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://designerblog.pl/wp-content/uploads/2008/09/mapk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http://designerblog.pl/wp-content/uploads/2008/09/mapk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zycisk akcji: niestandardowy 12">
            <a:hlinkClick r:id="rId14" action="ppaction://hlinksldjump" highlightClick="1"/>
          </p:cNvPr>
          <p:cNvSpPr/>
          <p:nvPr/>
        </p:nvSpPr>
        <p:spPr>
          <a:xfrm>
            <a:off x="467544" y="6021288"/>
            <a:ext cx="1080120" cy="504056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KONIEC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827584" y="1412776"/>
            <a:ext cx="1512168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KLIKNIJ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6736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0.18889 " pathEditMode="relative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955 0.39885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prezComen\3269957782_a64cc375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01857"/>
            <a:ext cx="9144000" cy="10859857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Prezentację wykonał Jakub Bujak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obejrzenie</a:t>
            </a:r>
          </a:p>
        </p:txBody>
      </p:sp>
      <p:sp>
        <p:nvSpPr>
          <p:cNvPr id="5" name="Przycisk akcji: niestandardowy 4">
            <a:hlinkClick r:id="" action="ppaction://hlinkshowjump?jump=endshow" highlightClick="1"/>
          </p:cNvPr>
          <p:cNvSpPr/>
          <p:nvPr/>
        </p:nvSpPr>
        <p:spPr>
          <a:xfrm>
            <a:off x="467544" y="6021288"/>
            <a:ext cx="1080120" cy="504056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WYJŚCIE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odospadsiklawa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-324544" y="-40775"/>
            <a:ext cx="10441160" cy="699816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Wodospady</a:t>
            </a:r>
            <a:endParaRPr lang="pl-PL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9299376" cy="4525963"/>
          </a:xfrm>
        </p:spPr>
        <p:txBody>
          <a:bodyPr/>
          <a:lstStyle/>
          <a:p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Największym wodospadem w Polsce jest wodospad Siklawa</a:t>
            </a:r>
          </a:p>
          <a:p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to swobodne, pionowe spadki wody rzecznej, spowodowane istnieniem w korycie rzeki wyraźnego progu skalnego</a:t>
            </a:r>
          </a:p>
          <a:p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Powstają najczęściej w górnym biegu rzeki.</a:t>
            </a:r>
            <a:endParaRPr lang="pl-PL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imagesCAX2K9SI.jpg">
            <a:hlinkClick r:id="rId4" action="ppaction://hlinksldjump" tooltip="ZASOBY WODNE W POLSC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373216"/>
            <a:ext cx="1880360" cy="163068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5157192"/>
            <a:ext cx="172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mapy</a:t>
            </a: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lagastronomia.com/galeria/jezi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Jeziora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Największym jeziorem Polski są Śniardwy, a najgłębszym jest Hańcza</a:t>
            </a:r>
          </a:p>
          <a:p>
            <a:endParaRPr lang="pl-P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to śródlądowe zbiorniki wodne występujące w tzw. misach jeziornych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Polsce najwięcej jezior występuje na Mazurach.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agesCAX2K9SI.jpg">
            <a:hlinkClick r:id="rId3" action="ppaction://hlinksldjump" tooltip="ZASOBY WODNE W POLSC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373216"/>
            <a:ext cx="1880360" cy="163068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157192"/>
            <a:ext cx="17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mapy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kosz.republika.pl/graf/gal/bagna2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-252536" y="-243408"/>
            <a:ext cx="9753600" cy="73152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Bagna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Bagna to obszary o utrzymującym się nadmiernym nawodnieniu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Największe bagno w Polsce to Karwieńskie Błoto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Największy obszar bagienny w Polsce to Bagna Biebrzańskie</a:t>
            </a:r>
          </a:p>
          <a:p>
            <a:endParaRPr lang="pl-PL" dirty="0"/>
          </a:p>
        </p:txBody>
      </p:sp>
      <p:pic>
        <p:nvPicPr>
          <p:cNvPr id="4" name="Obraz 3" descr="imagesCAX2K9SI.jpg">
            <a:hlinkClick r:id="rId3" action="ppaction://hlinksldjump" tooltip="ZASOBY WODNE W POLSC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373216"/>
            <a:ext cx="1880360" cy="163068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157192"/>
            <a:ext cx="17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mapy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f/f9/Nidzica_zapora_wodna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-1188640" y="-2115616"/>
            <a:ext cx="12193355" cy="914501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Zapory wodne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Zapora wodna to bariera przegradzająca dolinę rzeki w celu spiętrzenia wody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Największa zapora wodna w Polsce znajduje się w Solinie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 jest wykorzystywana do zamocowania turbin elektrowni wodnej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agesCAX2K9SI.jpg">
            <a:hlinkClick r:id="rId3" action="ppaction://hlinksldjump" tooltip="ZASOBY WODNE W POLSC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373216"/>
            <a:ext cx="1880360" cy="163068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157192"/>
            <a:ext cx="17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Powrót do mapy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310</Words>
  <Application>Microsoft Office PowerPoint</Application>
  <PresentationFormat>Pokaz na ekranie (4:3)</PresentationFormat>
  <Paragraphs>44</Paragraphs>
  <Slides>10</Slides>
  <Notes>2</Notes>
  <HiddenSlides>5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Prezentację wykonał Jakub Bujak</vt:lpstr>
      <vt:lpstr>Wodospady</vt:lpstr>
      <vt:lpstr>Jeziora</vt:lpstr>
      <vt:lpstr>Bagna</vt:lpstr>
      <vt:lpstr>Zapory wodne</vt:lpstr>
      <vt:lpstr>Morza i oceany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DGFD1-09_09</dc:creator>
  <cp:lastModifiedBy>Szkoła NR 43</cp:lastModifiedBy>
  <cp:revision>41</cp:revision>
  <dcterms:created xsi:type="dcterms:W3CDTF">2011-02-14T09:01:02Z</dcterms:created>
  <dcterms:modified xsi:type="dcterms:W3CDTF">2011-03-18T17:28:44Z</dcterms:modified>
</cp:coreProperties>
</file>