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2" r:id="rId3"/>
    <p:sldId id="289" r:id="rId4"/>
    <p:sldId id="259" r:id="rId5"/>
    <p:sldId id="261" r:id="rId6"/>
    <p:sldId id="262" r:id="rId7"/>
    <p:sldId id="290" r:id="rId8"/>
    <p:sldId id="284" r:id="rId9"/>
    <p:sldId id="285" r:id="rId10"/>
    <p:sldId id="266" r:id="rId11"/>
    <p:sldId id="283" r:id="rId12"/>
    <p:sldId id="291" r:id="rId13"/>
    <p:sldId id="269" r:id="rId14"/>
    <p:sldId id="288" r:id="rId15"/>
    <p:sldId id="270" r:id="rId16"/>
    <p:sldId id="286" r:id="rId17"/>
    <p:sldId id="292" r:id="rId18"/>
    <p:sldId id="271" r:id="rId19"/>
    <p:sldId id="281" r:id="rId20"/>
    <p:sldId id="280" r:id="rId21"/>
    <p:sldId id="279" r:id="rId22"/>
    <p:sldId id="272" r:id="rId23"/>
    <p:sldId id="273" r:id="rId24"/>
    <p:sldId id="274" r:id="rId25"/>
    <p:sldId id="275" r:id="rId26"/>
    <p:sldId id="293" r:id="rId27"/>
    <p:sldId id="276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8993" autoAdjust="0"/>
  </p:normalViewPr>
  <p:slideViewPr>
    <p:cSldViewPr>
      <p:cViewPr>
        <p:scale>
          <a:sx n="82" d="100"/>
          <a:sy n="82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F0A8F-D99E-477C-AC14-D81D0E9C3AF7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3770-40CC-4FA8-A77D-E5633A9EE5B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3770-40CC-4FA8-A77D-E5633A9EE5BB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3770-40CC-4FA8-A77D-E5633A9EE5BB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3FA1-DF6B-445D-80FB-1368F7D56648}" type="datetimeFigureOut">
              <a:rPr lang="pl-PL" smtClean="0"/>
              <a:pPr/>
              <a:t>2014-04-07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072C-0B32-45EC-BD4E-D80F921B1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rSWMfhABlQ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500174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KATYŃ </a:t>
            </a:r>
          </a:p>
          <a:p>
            <a:pPr algn="ctr"/>
            <a:r>
              <a:rPr lang="pl-PL" sz="66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NASZEJ PAMIĘCI</a:t>
            </a:r>
          </a:p>
          <a:p>
            <a:pPr algn="ctr"/>
            <a:r>
              <a:rPr lang="pl-PL" sz="66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1940  </a:t>
            </a:r>
            <a:endParaRPr lang="pl-PL" sz="6600" b="1" cap="none" spc="0" dirty="0">
              <a:ln w="18000">
                <a:solidFill>
                  <a:srgbClr val="8A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12776"/>
            <a:ext cx="475252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 kwietnia 1943 roku radio Berlin nadało komunikat </a:t>
            </a:r>
            <a:b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 znalezieniu masowych grobów w okolicach Smoleńska. Poinformowano, że są to groby polskich oficerów z obozu w Kozielsku. Niemcy twierdzili, że zbrodni dokonali Rosjanie, ci zaś oskarżali Niemców.</a:t>
            </a:r>
            <a:b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pl-PL" sz="2800" b="1" cap="none" spc="0" dirty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674" name="AutoShape 2" descr="data:image/jpeg;base64,/9j/4AAQSkZJRgABAQAAAQABAAD/2wCEAAkGBxQTEhUUExQWFRUXGB8bGBgYGB4dHxwhGiEeHx4fHyIhHiggIB8lIx4gITEhJiorLi4vHCIzODMsNygtLisBCgoKBQUFDgUFDisZExkrKysrKysrKysrKysrKysrKysrKysrKysrKysrKysrKysrKysrKysrKysrKysrKysrK//AABEIAMMBAwMBIgACEQEDEQH/xAAbAAACAwEBAQAAAAAAAAAAAAAEBQADBgIBB//EAD4QAAIBAwMDAwMCBAMGBgMBAAECEQMSIQAEMQUiQRNRYQYycUKBFCORoVJiwRUzcrHR8CRDgpLh8QcWU2P/xAAUAQEAAAAAAAAAAAAAAAAAAAAA/8QAFBEBAAAAAAAAAAAAAAAAAAAAAP/aAAwDAQACEQMRAD8A+YVKr2yz1QSvaLye4+Tn7cH8Y1pPqnrTnabekKjCqGDNBMsoUgNIwRMjHtOlXWfpatTEKfVEm60MCDyRB5Of0kmDqjq26DemCoBpyPtKwGNxBEDMn20Gn6B0TdVelV6i1ndqgUJTFQmFpNJXnDHONZBN0WftaoFZxCmqftJHbcT7YnX0/wD/ABJug2yqrCgrWYfJkAyf+X4GvkUgypiY/Gg+l/T+0rHZCqKtUVKFV6aoXgW33Qx5PJIOsuOo1Aq21Xm2GPqGTj4P/f8AfX0DpoLdMoOtp/kICvplixGBEEZkD418z221e12NNvTp3K1S02q2JDEDEY59xoNV9TbxKj+pSeq3pUuWrRLE57SM8kHjjwNMOv7sJR2w2z4NMsSwPeTAy1wM4Yawu43i+rSZgCqtkeYIAYcgE8nP786Z9Vplae3cqR6sNKfaEY2jyRcRJKjAP50FG96vVZGIvlRLm89oY2BoJ9yPfVP0zvWG5B9R5ggC4kZjnOMTp8fp63adSancz064oiSAPSpMlQt+eJPxjWQ6M49QsWVbVJBJjOPcj50DP6j6pUau8VXwAMO3EDjPzrQ7TfudkRex/wDDnuuM/ac5jOYmTgayXXFPqNKsCFVjcOBaIJ+DIg+Z08pAjamkwsdaJUhoOQJ8ZB/66AboFUPt9+ahdnSihpG9hYS1siDEZ4PtpHQ31QNPqNwQJbGRHvzmdOfplZobxMBqiFVY8TTW8TjEi79wNJvp/frTrXNb3KV7rbZaIvkHtxn/AE0DReoVFUVHrVD9ygmozZtBaRPyAMaf/T3Uai7qj3tKpeB6guJcFQALu4SwYgiQAYGsjT6RXrFvTptaeCYUTxI8H9p8a2PRto9GrVdmVRUpIKZWGMU4H/CM24JyD50CivU3RrGnbXNQQxSHugzLR4GQM6HJepTcvUqBmWn6RuIDAv6VSADk8ZP+E62O+qN667ot6ldVtBaYZRJttEDMxgfmdAN0olaUy1KncwSmBDh6vqFHYnIBwIH95GgZda6i7Vc303VbSbmhivkCACxK/jH41mK9VmrV6dNqsmkKqhC0rgs0ZBAmOeAfwNaTc0qVkOBaJC+YLDiQbrc8MdBJ0/bo/rTY1hBhioiM8GQP7iMknQJq3UCyrFR7SotkmZtUH2HOJ4xqnZvUqsy3OWKkqQ5klRcQMgxiJ+RGmP8AA7TtCyEWY7ipMmQJu4HHg416drRvhbl/4Xju9wDPvEEwRyNBmd3uqkst8BOWR2IefM3HJmMfOnexTcfwlQ0xfdTZnYMWYRIEQewBZMYmJzxoHfdIqpLStRJH8yVzAj7ZnHGJ02+m+rmlttxSLwLKltK0ySUOee1RHtz7aBFvajPgVal3geof2x7Y511tt5Wcgq7oAbiZOeIAkmR8f9de02kSSPI5zj3xgHGvdqxFKmD7ef2zoKf9ps1YsXrmpf8AqqEgye4W4A84nTTqXUqnpkC+DxkjPjhsD86Q70FdwfkgiP8AMNM9480zBBJKn2zj+86Bbu97Vlg1RxCCBc2ZyPOjOhdYq0q1OoNw1OFIk3OBcpANvnMZ/fSyqL6rhYJMAD8eJPHGtBR6NToqDWPqPjtBIVfgRlp4kwBBPtIH195vK1PZ7mjWapVpmoXLVFuADyA63AcXC32jjRG62+83LuGcupIYtdAUHI4JZDxIAP76HFWOymO1u5yvaIAiOAMCIE6e0qqU6QJLU1MywP3XCBxJd/aPc+w0CU/To87hR/x7h0b4JW0xIyJMxEwca902o/UrARTSmEGALQePkqT/AH1NB3t91tlZrKiARLUwC4BH61xCfPjmDOvOp7KluEuemZMRMXoCY+4exwBkHQNMtSdVNhKyZqAFhBIiVYKYmDA4PnRO0Y0yw9IWkmQjGASZgiJgT74n8aBL9N7tOm1G9VGeqQ4hQI90buyJyMfM6p2lRU2NXaPTuqVmuNXt7SYMQYMALPPnjT7qHTaddQ9yh0LKQxuBgmVGcDyDPn40gVQvqIw9MhSCuEIkjiQZ/wCLQPtx9S13AEIqKB2hQT2wQQSfccW/10BTqwp25ICVGLPTKgBjjxaGU9ogT4nQVNlC4H24YyTM8SYkzmYA/prr1ljLBrWiZB9s8kjH+mgJ/hqdjA01UMBJgcjEiM48GTq6vt6b0qdJywSkAqdxBKzcJkftIGdU3ckEAwMefz+fxGrKbmbi13kyP6//AH/bQHGqx2+4oyobcVDVaoRjNvbaI/wDPn+us4304AGVa2HAWSgg5BMQcZ4/vplvN3OKeT5LePj/AOvc++vKVdZz22iZBlZ4Mng+D/TQC9TL1FrYJarRp0JCm0miydxJGLgkQPJH7FbLaVH7XIXFrXkKzD7SVA58x8j86o3nUEVzLCJkS0DtghcGD8STOce/v8YjGVkkmSJnJ5iBI8ED50DvZ0NpQNoADTknu5xPdmCCR++vKlamhASlQX4RUFo/PuSY+PfS1e4KqBgCQYgkXCeSRz48xJ41aNnW/wAFNCIFpdeCSfxP7+dBaesPePP6c5j29j8fE6i7jgdrZ/UOJmfJk49/9NUnaVCIaF44YEY9sxkD21ftum3EgOAecKbh+PHuJB/00HdSoRPfbiTGByfAGZwOT+2qq1Z3W31YBkAqDn44xB8z+BrwbEoWqI5ICnApxP4F3PPPk6rG3kAhnz+hUaQPk8CJjJ5I0Eq7xgZQ+pJwsFQAYAIxM+J57dBNvZgGB4gmQJnjGJ/P50QvSmZ/TLMOfY888YIAEnPjzoTcdKZSTLEAyOxZI9zDYEZyPzoKNxWmTycSCZPt5/5jUvmZIgZJgkSfyMfnPA0dtdmjLlsEYUkUzPmJHERnz++iqmwVQexnMfbec44JAAg8CY+REaBfQZjw62ebgSOOB7a76gq2BalNQAIkHPiRIEL/ANxox+nXZsH2iQML4+0w0tGD+ddDaooCutJGbEAEtngicD8gE5GgxW73UExgSInkgnyfx8ar3m5YwAxttER449uTzr6FR7WHZSQYUQql5g8+QBHtq9t/YJBLQYW4jxgkzBzHgedB832exrVP93RqVGkfpYjHueB/XxrSr9O7tkAa2mRhgxQeAQZBJJH9gPOnW66i1ZYaosGWCA1FkNjJE3ZMER4+dAbqrTQQRTNSIP8ALPnNslSTECDbJj20FO06JSo5Zu8mbjAK+8MwtHJOATnRG7p0gBeX7hhRkgTjHYomcSeJ99DvvqaCRR448AQZ5JYtnJ97sjnS7b9YLtUVlmR2QIjOWMfcY4Gg0VLdItT/AHLFcKqFliRyTGTED8aXdT+ryK4LUbkYQLxD2xDAexJJ7tVU9sEQyWJiQQJUTyfiSdK+o1SWX+Xayi0uJ4PIGIH3HPz40Dk9epDBoMpAAiQIAwPJ8efPOpppSp9oKeiqkAgPtjUbOSS4YBpOcCMx41NAto/UoqsodG9U4PapDBiObYjzlvYSdFdLq1Wq9jPTQ/YQBUDAwy3AiGWZA4Ij2MDI098wpuqkpTMXKI7vacc/g6f9H3DCkahC00kWCGCoO4KS03ANJF3cPcaB/vmak19sxLEDHacSsSQAYwPfyMaG61tKNdVK1ih7bHZrgQw+08DzKzkkED4Mp1DWBpqxNRVBwIgERcRNpU/4lEYkjJGqx04BbQgJixlf9QJ/yjtIuMEHE/toElDoAAMVqxiOAUn4EKcAZ513u9oUAEs5YkkCwHjAwpmfmP76P29MsD6daqyrg3EMZz2k2zPP9+dFMscsDg8kEdv+L9U4/wDnQKB9NkqIqEsPtVmwAPH286vPSQLVeoQTgZNs+JIWAZJwefjRIR2YTUJH+GDb8Afj2A/trqps6cjLEt4BgZ+P6aAOp0IggO7sYwJFhPJ5Xk/mdD7rpirxSBzP6xxhmMsZP9PGjNxuAJRGUgvYQDcSCDwD99s/t7mI13t6oqBbTeQAC5ABxiCB58xgZ0AHQ69Nf5bIBWx2GkobEG6IOOYOfmNNqlE9oFRaLzIYsii0fcRBzAnHgnzqPUpsVQEVDDWy/BkfvEYPt4nwqTqTeoaYW4RBhRhQSIktKg+W8/I0Dz+Kpim59QrC95YS2eDjOf8A0nPGdc1Kqsp7jggghCAYPBZuCZHnS9+nfxANN1b7gA6Ljjtut8A8YP3c6Fbqe328UGkmnI7gMAeQbQH4IAPvHjQMau4E2qjWkyzXLgiJJAMmDgieInka7227CtB9U+C4gCTMxIHtMAyNV/7W2wURBCqMlYHiMnmePz/YSt1VWISkpx4VC5EZm/PsfJ4+dA89anVYkXds4N2c88wef+yNcbxbFBUm0nGDI49+cD/4OgadUAqZYof1LJiTIJzIOYKgHnxGWNepnutIaWUfd59iYHwfA0C9qIUlwzLxKDI/AjAJn51F3NiIAHdiQACSoMZiCSWnifzjXfUKdQI8dpCwCAPeZi7x+NLty1HtapuCz2g9gIzzwOOPGMnOgsTcXGXKuVYmIE2iYBkkTOIPEc66/wBqqVeaSA+KYPeXGQzFYUAkERx+NZ/rG7pBf5AqMT+pn+2MZA+6TxJxrPuHmSf+/wD70G/6fuhUmm7ik3LSxZWiJEiACPaTnXX8FRBee9lxAAJMwTMjHMxiJ5zr5+4bi8gHmCf3+NdpXan9rGSJ5/t/37aDdVq9KggDUaYukKTaCQD7SY95ju0C/Uaf/wDmknJAyPgRB+Zn40j/AIOpUcGQ8+TnxJnEnjzOjKHRwYZmIXkwuTg4EftoGNXrQZJLsApgANbMfiRJgHnGqK9EFLjAKjPqEsZJPvMSPAjnXWw6WtpfDjkLA+0kjJzmIPxo9doCoBHIzAzAPyYgRPjQZmpTaqxLGbUA7eLRxGPnwPB0X9IbXNRmDfbCBeSxz/7RAJPtptsdpYXAKqoBZyQcLGMzxM/OSNX9Rp3bYUqYam1UjDCMYJJjhjzJ4Bg86BbuKbElXJZgAAt3B4JAGTwD7CBqmtvQHCLOJmOZUNB5M+MD299NqeyUKxtgWhcxPaBBME8RPP8ArrOdP6eWJLQBJyAYJkYX49vyBoNHSLBVh6oFoIAeAJAPBE/11NVL9GUqs1HqFWYklSyyJPGROpoF3Rei/wAUys7GnRDgMoDFjAknCwqweTHMD51dRRTqGXMR2oyhcNEIpgBlAkROcTnn36a3p9Ko1OGV67GwhgQJISC2CpAUCOCIOJhd1CofTuCsQrggr/5NpDEgNwvIESOR7aDivtnNMbjbLcKbM6mLTbgsq4OO77DMieCNMekuKieosw4Jpk+CT9jAtLQR93scedCJuhuaFTCLXpT3ILZU9yMP3kT5g++SNntxcgEBZkWlRElTBmPPx7jONAJ1++kPVpND1Ba4A5cAWmMSSsccay+36zWvVGdCwcju7c/5jMYz4860PXqqNt1b1HsfcEpbgi77kPgEGc5P9NZPebj1HNxZysgMzSxGbQWPP9BoNFWeozTUriniFaL1JkYUTMgk5MH21xttmwqBVepVrEAkzAORgkwFHBJn9UZOlH09QvrU1tDoQwtbiT7TgHmPnWv6VtatKk9MXuMhAhAg5EEAAzOZJHJPjQAbfpPpEVKlAAl+8tYwEgm5TJxOAI/PjTKowZjAAEW9uAcYzGTEGOPbVqblminVX0yUJm4AghoEjkmQPt9+NC7ve0y0AMrLgo3AMAyGyCD5H40F1HaXG61Q0xfeSQP2gCBx+edLtxs0U1K+UKEqCMq3bCTjJJzGZj4nRp6qSaZorUdZNxCknIOMfaJmWP8A86Rdbr7moy/+Gq0VQZYoww2c4AjIj40AnV/qavUT0wRTUHIXyfJJ/vAGNKqdAnmST5OT5/fzphT6cwWVV2wJIUwZ/wDsf9jRu1oAKGtEYGTMEjk8BRI/H+gIqWwOIbjmJ/7/AG1pvoveKtSqrEq9gtCpF9pzJBHxlvnVtLZtVApCoELY7Yggc8cifI/fVNfodSiKb7WuL5nBl4xGFBwZ8wI/Ogetvbj2WoxyLHDqBgyLonkzHz76qLAoxn1KJgGFhUMiMEYGYJEHiJ8K9h67FlqI4cEyV+0jE55BnJjxr1OnuzKgUssdpFQEE5JAA/HB9tA23NUAOAwYgEWBgAsDgzn9/kc6x21XJYpeJkgJBGRCSTj8/nW0fo9R1gIrzMJMRiPKgHGJn+ulHUumNShnKU2uVQGYKAucErJPkZPic4gModuRUaAKYybTJIGPcfI8DVRAkZJ/p/U/9Nav/ZROCqvdOUKxnzLEHGORqmh0OzBRyzmQFYxbzDEC3x7z+NAm2S2yWUAqZlgfH/fEaN26s9zDAwJAEk+/A4/P9dHDZvTY9ls+Wlg0ecA/v8Ro3p/TvVKq9VUuJMAdwRSM8RmRBPuMaBPQpEta0XATAIx+39c6JaQvc4tYwJAB/wBSNa3Y0tidxRoU1Y0wC1QsxtMrIETbbOSxHONCda3ewpytKpTQMCpqAhiCpUwDB5/yx+3Og56bXVg7Rd7mCTHhfYf65x417To3JN1hYnxkCQSc5MTH9dLq5apRdqVdWrOS0BrQ0XC4AtCuRE9oAAyRzpj07aV6NJTuDTtCQKhqSQSSYkEgwOCNBRt0q9rE/wAsn+WgkGABlxAloiZY8hYE6O3JLkQxDAQoiCsGTdM8zmNctvKc3PhQoVbcEcExBlSSRPmLOY13Uq01BFPupJkhe64jiffIBI50C9bqy2CVUkg9ykWg8mDgnGPz4GiHVaT4EyMeBgDnzAz/AFnS7a7VzXPYopU8uwFuYOLiAIB7veffVzVz6qKoMsCWWICpJIn5NpPuQc6Bdut0C5JNMk8mTqafUOluyhoAnOEEZ41NBbS6YaVM06bWIZsLrDI/6Qxwe1xgj4I0o3/U6r0jXoh1qEgPeAQwIEOMgRyDzznWmXfxTLut9MgWsAHvAAKt7k+COR8+c5s9iqPVpoAtyhqbMGWASTaVbkGMx/iHGNAfvdmuzU7mkt7BQSrCFtxda1sgjkfj8aC6uiVVKLCiWUniDBYfBulePbzqrpvUxFSizlwtQqcZaRjt84kEz4+To3Z7Qs8XAN3KAbTCN33Q0KSJgqZkAxBjQYfeJUotbkIzZg9rH39jA8xqmnaGYk/8/wA+J19B6vtaVJR61D1KBUkvTJgP7sOQMCCDAnPjSPf9ApVNuK+2o1uQSCZWI7iFOSs8eT7RoENKkhBtIYnEAmZ+PnXm239WizVL2pu33AYujkMDjHz76c7f6ig06VakEpDtJZJEzhoqAwR5IyfjTyluhLPSO33dW39NqwpIB7CJkR4JJnQIaPXqm5K0iiVFGQKpBBMRILEFfmyNO1rGkFapsdvVUCKYo1WZQRwGSSG5EtBiR7aBp9ec1KlI0/SWqO31FtYDgZ7RngTAwBpl9PdWWnuSu6qmparfy2pRdHBsKTcM+c8jQdfUH1lvrbKFM0KTookLeUP6wHAz8cQBgTrOdMfqEwu4qiBImoZIBAwCSSJPA/YHWz3m6psKVGs4VCzSAaqggzCMFhuCIJVuBAM6r6d9GpXsrq24pJTIUK6kK6j/AAXdyr4kgHE8xoM1tunbndM6JubKadwuLopJnkBcEFSCW4PHOjloWMlNqB3FamB64FV6dzPMduFIgjvkzmR7aCh9POXK04pUkYtKm6qSSD3FiIUtkmFyMTzrV0dvTNF9reorBBeCxdyDwzlgCVPtEDgaD5tU2VesCvofw3pEhUKmpggWi4cxJzzMH30bQ2NKmqhno7csoBNRg3qBQZywUz+TAxnjQ3WtxuenuGqkVqLj+WyvCzHhfuEY5GffzoPY/UoqvNWlRqPJy+37lUSfvvJgeDHnOgcVurbaGRayFiO0XEoCOLioPAUT4zznQFCoq1hUNQXvAhSqFyMSAWLZ9gJwDrnZ9d2G9ovS3C1qNWTa6F2DCTE2g5CjNwPuI0aenV6RWnT6k4URJdEdgDwQZkDxMxoCum0apdSajuQCpsVwDnEyCogDx/8AWb+qhX9dJpzAt+wmbiYb0ye2pHgGTj3jWy//AF+mq2bnf7qp57WtH7AAnx76MqdCotTIUPUhRb690YGCVAU/+ojQfPaXT9xTWmWZ6SVnspslq4YGRYYKLi4HxB41RtfqGqK3oCuBTZwjPWIKYI74GAMePfkeNU+yBcmo4oyPSWK0WyRimGQst2Pt599G0un00QkKa6qYtVg1tolplgp/czoFz9V2lMlRuA7zBCrUicdywGu8keOPye33KqRuKzik8cVQskSexPzHcwQk+IAGle/6mCLE2+2pEmGcslkDhbhGMgkLPBGkW36nVZbRWoUVTlgCxIJPBNzEHwixzxoGe467WG1ipTo1abMxZwLivqNcF8AmQ3b+ZjGvNjU2FZAK1qQoW52/mA8loi20DA9/biQ9v0/bVwG/i3lWJt9FrbfMMTE/J/pqzadYSgWo7KiWrVCFDsAWb3HmAYHBHE40HNXdberXFKjS3FVFyCTDsf1Nhe0GANPeu7WFKUlrvSdLSxrM9JXle8EEsLRIIAExojru+O2RRUq313UBWRfPmDnsQmfMmPbSP6W+rP4Xds1rvcChC8uebism5rhx7GPGQ5p7BKKsrOpV1EOjXNUnk+bR44/vqyj1clTTWfUa0NgQLmGPgKBJzEap6j0mrWqtVQLSR2JFNi0U7zIWVUwSZhfGI0X0boZoXH1JeCXIWBAAkC6DPz+caB5UKVABJRVi2QQOYJt4LGeQDz7nRrUUQOxooAD9+R+DdAJwOAIyBxJ0v3vS0Ywr/wAumqupm8481LsgzMKTE5j2tpVh6YCQzqZN8MSWibiDYZJ47onwOAtHSqxygqKpyAKiqM5wCZA1NAp0utWHqepRN2Zd1DfvK+ONTQXdK9SjQVS0WLClMYEW3DMEnBiR7xOM3TBXdhWYwXWCQ0i7uJ97QRbJ9/jTz/aFwF4RZj1LoKkMJjnJI8fB0Luv5ZphlnJsKzwbiiyR3DjPGNAkpUvTrmopgh2PIlu77SCeYJ9/fWy+lNqK9tQAQn/QCIiYIkXA+J1mW26VKyICVBZQfJVoJlhnB7RJnV79bqULKKKioqKGZ5LuTIUkDLWgzAEYOgO+vKFXaVUqJUtoVex0PcpPJkASwI8zOs/T6jUO6FemyqpgJHYr+LOMDx+3wdavrHRam726j+INRbvUp1At6TFpUkZAHMkck+0aUfUfQGdVFNBUWmttyMS8f8IXj+mgNFKrULLvVpFlIKBXFyZ4NxAccAZzB515/sjaF77AtZTcFCOsWmTNMAEhhz7gmNItl69NVp7rb1WprxUAYEL4BxJX2njTrcUGqooo7ijuLSGWjWKpWT/Krgqw8xoH+/6yBSlTSNAD+ajUhxOOQJjiI8DjS6ds/ptQpMzkiPWWowphwDKgsIQf8Q4xpd0G2nWPrXU6sxFVg1MloBm8Az/lbJ8Ezpj1D6QZqhqbNlDjmixNk8dhBupj2AOPxoC+qhkJamzU2ZiWr0KigVUzMqMhg2MKcD79UVm31Bi3pn0nWP4lKhqYI5iT3+cTn444p9a3FGkaVVa9J1WGqVjfSVD5p2p/M9lvOLhnXFTrqmtTo7UWs1Pva5Qjf5iqiC35IIJHiSQ6SpU2YNZHaoGNtb01a6AbvU7gZIlg3Ik8zq6rvKO+299GsKNRAwNQsPUqMR9iSbgCvvAm2JjTfrHXkoVSrp6oNNgyHum0gQpGc8gBY8k+dJ9v1Do9chhS26N+pDCGY4zCMM+OY8aBF076WuUlQ1cyFArsyqE/y2GQ0+5A1Yfp2qrWeiiFO9TTqDItmGumPtP3ACfOnPUtu9Ar/DbUMpIlUkgeblAYqsCRxmedefU+2T0aliugqE31GvYyDhUnuz5z8caA2p0ihVSmwLGpTta4sFKXCQQOGBiJGMHnRW2oo0X+lUYNaADcBj9UKbfgeffWc6BeEZbaLJSZZDMKZpykyoHmJJYvAyNNqq0lJUVBTY4A9EmbSfNOpMfJPyNAxpUwrqk0qLiT2+mDAGLQO5iZ9o/Glv1MiV6diypdZaoplTjhisqCSYKfI4jC3d/Tu1AuqVKruzHuC1YWcgQQSwGfuJ4jTnYh0VwqzQUCHhhUAHglh5JBgREHmdBjOpL6dNXrfzq47FpWkjgC0L+lQIkrOcZzq7Z7jeqRTqbdkpmmVrEAUxaZMgwEVowcEwfBiNGlapcJStaf95VuK9uSCLWCrmOVBjVNf064dbytIDvYDm6Mdv3cG4s3tjxoPn/UX9Q2U6OSJRVmAo4bnJPMnGTqyvQpLaWp0lCr9vqSzP8A5iJCjkkD41sF2lNmWg7PWNsC4t3ROLFiBgftr3pn0mm2P8TWUJDQEC3HuEWgf/0PgZIOgzG6225q/wAq+jexVRSVpMETAiQBHPAwec6Z0Ok0+np6lR1araGJzIHFiDwzHEmP7HTyag7hTFNmnCsoCkgC13m5jAH2ZERjVNToq1Ap3Na4owIT7UBjhlAmc+SSdBnOnbatu6/rsfTHChR9iDwPbBIE8k60K0EoxUSnSIQQ7syxA7gsSO/PJXIxadElgWCqHJSe8LAA47EJhm93aAvvONOKeypIEapUD1Y+6qwDSP0oP0+TKiTA0GH3nVt2m4G3okuHINjKAsR4mIWMyQI/bTjabrbUXjcEqKsWtdcnbyskyBJPOPM6t3nU3YsKNNakxPqEuYPkpIaBnDQDpTsRsRVLbpqc5MFQVJ5I7QSGB5XgSAAdBs/4xLbUUKPAAAGDg+xMZEapamL1WAlzXOQVF3ggk8j3A9hnQW3X1qRVU7Cbe1lgkycqwBMAzE8f0ItTpTor21zUJlfQAF5MEeZI8E40DZOmgYG9rgZiwLGfaZOprD0fqXeUxYC0LgXuVaBwCIGQMcZ51NBEqUWFKlUx6qi5iMq/Cke4PP8A6tOav0ubAyuaxQCwFwy/OPJBziAcD30so9GFRvWDLUqObqVOoBDqMFoMyFOLSBx/RntOpbmi1SqdulvpxUKQAgALSFGbjJMtgxGgOr7GitFXp0Zq2gL9wzGSGXK/qPMH40clNnUVKoJBUQbIdPK4YEnkw0QZjydKur9Y29bY02aovqIVcKogG4wwMixmgmQR4P50oTre5oVKVLdBWpotiVLS0qeCHUgt7wZBgEAkDQaHpnWKK1HoosM+ZQjuJxMC21gOSMcSfY7e7RLFqCXYYhiXknkyZggnMzxxrLVOnbVWFUb1qdaJAJ9UOAf0vapIxBnI9tOz1lkUsXCq4uDqVIABhokEQAPY+QdAo6gKy1R6bt6VT76NXCgmT2zKqccePAIxpsnTl9JKb0hUBNwFZsrzlTwB+CMe3GjqvUldAtT03p1IhmIW7xAgERMGQ2J8caSWbd63pCrXpA9pp1F9Sn4xNxKn2YGMD20Gg36gUmsegLU4qyVI8G4kYPnkA6ydT6gFR0pJSemDg+nUetSYDJAtqIIHtMZzGnXTej2M6q9R1JEU3JqC0+UPIEFgVbB4knOha/03ANHa1xtw5uKuzdxjIA+5VA9/nQNejGtXWrQB9OktOVudGZhgdyG5AhgAZhR5JOKOrdN3DbWKNFdpacBSshf1EemGInMgH+w0u6F0t6K0ha1amZNbMIchU5AlYLYFxP8AQh9ualGgVRVppWEsaFEp2wQQ8Myiefc/GNB89+nVp0q00tyPUytW5DTDI4KsFYg5HPdEwPY60W86NUaoI2tOuijuaq5EYAgEEiPtbyTJiNaaj1n1vso1nHPa3psSMkwGubicY5/Gq6mw21Yq7JVSsVLimxckeJYBg2YgEiSMD20Cn6cpBKRNFgGJKqtr/IAHqnwTgjkT860NTYbitTm+mrR2uoyvvAMpMjxkTE4nQFAU6bEs1MAc2SSsQMl/0xGDbH9NMtobqn2QTP8AMV2z5HY+ACOASVyedBlavRN1SZXAY1FBBqoqksrfck1XhswftxBGJ0YHe1qVVdw2B3qppq3OCKSyCDMw3nnWmO7WIAMjmwMRMmcKI+Yz/wBUn1BQ3gsbbCmw7iwKC447efGD5B40AVDqxRXqNRanVVbaYaiWNWASDljUEETGTGTzGu0+pm3bhaIK5FwKdzjBJGICjIgkEHjzoLon1IN3Wba7ikduSoCLmZElskCAAMD5OdNt7R3dJwqJQSkqiDUqvTuHiAigcmeJOgqqdFpWkOlNYk+oLEYmLvuCAZzI+OTrNnre3zSo0K9SsGkuWFMEeS7oy4A/URmMk631lG6woBkE5a0k8iGULjiJ0o33T6RcmnTUENcb2BF3ggTkTxPnI0CzoHWN6KpmmoomSFqMWtkQCrkFyvbMHmedc9V6qrufV3JqVUGHURTos3bK01MmIILMxifnSv6i227qklZRWm803uuYcSLpUeO3tHJGmP0902rTvLujuIghTUhhwWIK3kQcj3gzoBNntO60erUWi1wZ2Vg7MFsCcDjuzgGOY1qNn0/0lEBGYwGJfKTmAJImZ4gcfsk3O0/h6YCioagJb1DBbum4gYUEEnwYn4nVu029O240i+JN1UXEiObQXkk5BYDOg0RoKgBLGOFAC5bwMjL4BBzweYyifp0Ka1WklMFu56hlys9pAC9izBJYjjM6W7jre5LKP4dpDiympAUkAwXYFnMCe0wPzqveUmqzW3G4KODBVVZBTHBBLASvnt5MDQNn3NGm3peoyVAMILmp8G6MR5nM4iNB0d9tgxC1KYMFi9VCFZ+ICgAmSJPEAedG9O2tFUHowzGB9z24gjFuJjIEA663rhnUrt9s7wMgqxIWZBHaCeT+/wAaAHqv1E1FVu9KohzFNmDKPJutEjOIE/60Vt8lUBwldQLW9ViygD4UszsSYUN+SAI1ZT6AdxUWvXpCkBKiiItMyZAEx4/cTpxtNpUptaxatTkMPUJdliIAIg2jGDOfeNBRt/ptSo9T+HrP5qNUWW/M5xxnOM6ml+/2vUBUf0zclxhhtiwM8wShnM+Y9samgWdYpU9vVL0iwAW4AGChGHpyDhGywIkfsdNNu9LeFqjJuBIsVhKFw+CrEC1lByPzke4W3+qkG6SpuqTUaQpvYqqYvYgk/bDqYwQce+nLejubjSrmrTYAkA9y8QIkEENniMn2GgyT/SiZVN4rqCQqlP1eQ3d2nAyRBxrmr9P7lU9L+W1Mt2/zIkjEECc4wPb20x3f03Wp1lNDavUEyQKiiGJMeTGDGQRidaXY9OrpUKEMyHuUVhTYhiALJU4X/NA/Gg+dL9N1SzK1SlTVfuZnhVJ/MH4x751rfo3qAsO0qm5qYDA03DDOAylJkZAZY8zpj9RbdMBqZosjTTquoZSTgjtLFeYExxweNU1OmU3cO+49AqwtNGkFFzBQwEgFlNoMQY0DjebZaYHppTCuAxuExOCGX2BMTg/89Db7YjcFWeaNW2A699No+CL194wOeedV7+rtaZUvVuqkialVzTb8hTaOcx48aso1qVXtptSqOIlf4i4H8LcxH58A6AjpPTqyiFNCqomCptKkHIn7hOf38extXet2r94aRDq12DjuUEEcZMYz8azG1ruzq9KvYxJRe65YAJW8KFzAYgkkiD41bvt2YLdQpH+WQor0lYE+DUkYjkZQjIyI0HfXNpviw/htx6ShTIue4lgJADLJx7SR+2sZ0rpe+o1rxtGJxmoCJ8zcYMnn3jWt6f8AUFNaQ9Hd0kUIyhGJaozz2SWk8sT7fGi2q1mqgJQrUmv/AJ1SqA4EiVtsIJn3iFuzoHHR/VqZqjarAh1a+e6SLTaBniYPGnRrKVWSGlTAFQEuRH6pXAEYtETonZ9PV0sc3ArDEmW/939wfeCNC9S6QtOkqrXqIo/XJZyJyWJ5nyfgaAPc0IKlUEgjJc9v45zH7x51zuadMZEOQ1xBOROMR5PENMjGuq+zJAWkwGe4lAwGIzLcz4B5OuNnSqK5KFTbghFPAORaXMXEHuMYHtGg5r3wZQzOQrBWjJBJyD+AfGqRVv5NRYAjxkKfuzB/BETE/BbkvLGlUDx2hnAEewPAM++TpH1GvvvSa1FBuNqoxZgBiRIAJOeSB+dAF1vqVaxF21CpuCCVrhlNscQFnMn9WRjnOnPRen+rtSz03oNg+mwHYfNikQEOOI4M++lH09vd2Kjs1NzRBtBdQpZiMswUk/uJ056l1WnQqJ6lRoqhwHJkKqAGQAAbSTEkyDGTnQCdSsp2qa5dboNOsgJbMwItOCMf9nQ3TGBBLVKaubiDLyRJAENgAcZB5Gl1X6kk1qZp1ahSLTTAyIBkBbiPJ/wz7Tryp1naqiXPTql1+1Ea+THKjAM8iRn30FPV+mmpDU3rJWQAXKQaZ9gw48nOuNh0zesjH1KVOp+lKZIDE8s0SqnjAEH450/Uq6x6axM4RcQcBsDuHMa7TcFhIYEe4Jz8jMR+NBndv0feITV3NWiOAGLqq3cC4lJg/EkxGi+l/TLgQ7fxDghhUqBhQVT91q5DtyQGUcTHB00rbioQe9YyMrKxEZ7vzmY5xoTpm6VjTUMqtTDXKsWKE/WAJAS04MkSdAbs9zSep6VJaVEU1NzCnaWb9JkJELyfe9fGrwKbqSGps2YW5SpZeSWzwPMCNVdUSmj0/wCHRmru1/prUAvC2n1XJkTEBZzkfsh2lKrvKNVaoXbUi5VBbBqFXa41mHcc4+4ZkjjQNW6ptzNOlXQsowqtIx44iI5P50Xsg7mWqUynixMtPHdcQ3iY/prLN9N21Eo+jQQVnKKXrsxkCbrQJwMhZ5IB51sOifSm2pKzUgQXHaxPAzItBA/dp0HG9PolC15kiGpqGmf7Ae55xzql/qalTcBaNVhMD0yCWYc+RIHmJE8aH3nT6smkl1RQSFUsoAGD2kOsn2wsT+2s/X6FuQ7CkzUFAEKtMO9p83TmPOR/roNv/wDusY/hqwxwzbdT8dr1Lh++pr5tX+iVDG994W8n+Du/GfWPjU0Cx9zutshoVQtiseyoiuAYkgE8AjOP21XuX21UUzTU7eoF77T2XSftk3DEe8k/Gvou52ZZ29ejWVWI7wAxgKJLemWC/mADnI40v6j9I7ZywKMP1CoLUxAwckmTJm0aDI0t3Wpi1d9WUZBhifiR3f8AQ60f0x1JHqxuN7XKqrEGrW9NSwiCIMkRPaT+x1KP0Jt2BX1GR+RawYAH3UqCcZDDmPjQm/8A/wAauqsaVa8/oDLAb4m7B45GgcP13pe4Ko9NBLR6sWczJNtoIPvjkcaWDcdLoEAM4Uy00nZjcphTBJABBJznWaOzpooG421dH/xU3ieP0Op/qDGg92tFWVts7zOfVVQQfGBI/udB9JqVIX1qU2MpmrV/lKF8doCs5PgqOPJ1RX6xthSFR6pqxAgV2AJHMUw08ZAJJ/GvnHUKdQm6o5dmE/dcT+TOnfR+i7NgrNukm3uSobIbGP8AMBxyJ0DSt1t2WmuxLkUyIvjxiI4yABABJBM60u22616dNClOmIJKBTFzYGCqkCTAuDc/madj1rbUh6W0RqrKLgtCncPk3GAIkSdMeldQ3jBvX2/pqT6eRBM2kYBNwAyWwOcY0GSf6I3NI09xtk/iAZBUAAhsiCp5T8cZGnuw2fV6dM3inSpwINcyVCCI7JkEYg6t6z9RJtQHdhXN9yCmCgRhiMntIEHEghjjTDa9ZHovvCqsxRbQxIFMMDKyQCWLZOMjzEaDzoP1E1NAvdW3FyK4KMqzDTcWUMAAJgA8gDLEaufq/Ua4CNtqiFMuaJABGYKEujBvdDcIjg67+nepGo3rWVEZ7QCvpqO7wPVYnMEhcYHGdP8AeUtwTIpvV5t9V0pqPnsW4/gc/ONBga307VZ5da6XEC6vXW24nBFMXFj4gkcHWg6JsTtq/phaK+rTAJBiqWTksRIKEAwszjA5IF3PW6nr+iyCpUpyfUFOotNSPAJPd2mJ8nMaN6T9U0GZ6LNFRcBGEM/sUKkzx4EgewzoG3Ut1YAsFnn7bJJkxIjECZPGl6b6nn+YjEXCFPkcxEgEePzqobc1CaoeopAItvCkx73XAZ/GvFSqrwPVcrbKBVtE4ljNxxMcDGg7obkVCAlW+1gGdFIJMHDHEGMkxxOPGuerdPp7pba1LcMAZuTtJJkeDIEHIOPgxq3d1WUo6lKd0g+o5QkxmFZSGbHP550i3z1JK06rhyspNRHLFoYCxmBB5wTH9tAt3HQOnUWtTb7iq0kFkdyAQQILKVHnwDpi+6emQtHbCqi8WVCjLmI72AEEwSJn+5XbmvVuUmnurli0H0ggI5wKoLNInLH8aT7vqe9eqi0wigzhvT7g3MhWMKMREZ5J0Gz6fRuN9anTFWOQO9YmAWP3QfIka431FUglwyAgksQrAHE8EHGIxqjoPUajGtQ33prVQCLTIsjkZyARBIJIMe2rW3BFMegHrcgBRGTnuvK4zwCTnQc0aABHp8TIhRDTj2B5kxnnTCltXpZJAJBEziMe+cR8+fjQVRamIYpcZKKqlsiY7pJn5BP40VsqbW2+nLHIwq2zGYUm4zzkAweMaATcvUuWki9pF7QpllGSpYGSS2AOOScAA2DdlWJphiUm6FDgSSSCc8jgIwb3+DaVLgfxbUxAFoCcgzI9RSWYznOgeofS9tMPVNaqolmuKLaSPvYC0XDwwDEH86Cjp2xL7n+Kq2g7dYp0lILqWEE1LJg8wok41b17q9MoHDt6bXKUVSGdhAtSQCOTc3gH34p6Qm0RX/hLagZrmC7iWYibbiXxPmdLum7SpuK1+7pCoXgKlOqoSmgPaCFbuEkzycj9gr+o9p6+3up0TUqBx22m+kAIaLSLgIUTB8aV/Tu26i80kqVtunkslSCf8sLiAPcDOtjUoUhNPaUx6iRIvfAYXDN+DicfPkEaU9Q3HVyP5dGoQWNpkP28rn1M/lhmJ0Gg2v8AH00VH3bMwGT/AA585/xj/lqaXbTddYsE1tgh8rUbuHw0CJ17oMpQ3NVnpbqg25m+yrt76x+25mKvdNkAmJkEedbY7z+URZcZETWljPBpkpDeZGCIyONfMeo75q9NEpeuzUxdc7jIUcxMgif+mmfQd+/pUxumVqFUkX3d9Mr2q5gXC0gQT8GcaDX0aTOQFStSpoWdqpMOSCZNrqxt8jxHA0LtOn1CXq0KqOrMSCWem7FiSWuAsIJ4lCDzjTH03qUnVSHNppvdWRUY8ByAhPaPBIBJ486Y06VOFWQr04CQ/bKjH2gkgDMR8+2gzFeruEJSvtIQrAqGsHQmMewE59pxoTe0+mCmW3FMI5X7EdS88YCsxBP5IAOtPv8Ad11LGhYzfcVCFg1vIAmYPPx86y3V690tR6eae6x3+kRaSMsIFpbnMfudAF0P6f29RrkSrUtAPp1SqhQTgGCTPsOTzGn+y6atJ2T+HoJSi5yVVmk/+WpZYIxk85jHOkH070XfU6ly/wAqSbvUBaWggk+fMfvxrRb7pD1Fai27X1I7qSkUyRkfcSSVM5ECYgmdB11LdLt6tM7daCeurI7ARdH2hSvgeSJEhRGjNv1Si9FKYcuiSC1QMSCDAklSLQZLTI4E6Cq/QypStNN6rDuR0/l2wBhckc5t8nPzoA9CJZaTV3Uu0kVFBeQQxNMiAZMg3CMD20D7ddTU1EX06zIArxShaaqOWLLCvMAgyMEAD3R9C+ra7k+pRrWhj3hQQh8iW4tU5BmTPB09TqVZWG3ZatisL9x6Z/mQR2AFY+0gMVB9h76Z9WXbIBDmiKoDf7trWEcGFi6P8UtnzxoAukfVaqybcvTOSL4cYGSX/llPIkq3jnQ31Fvj6huqgsUJWmu+qrg/axQKhBMjtu/tJCyv9X7BVCF6pWQG9KVAAHBIg/HaYzob6d34dy+12c0FYK9X9RGe2xTc4ggn3jOgpO83BYU6u23FoQLDByf8wD0yodYGA0wZ076dtvRqs9Pa1mCgK9QNYUuUEgBwJAEXENJj41RvmoI0pR3NEKeFFRVIMi708DnxM6n051ndIKiVRUdFMLUpqShV5iWWbbT75A/bQainuGADKaipEYEkiAS7kyAcGBJ/vrP9R2/6qdZVcgnJIdz/AJuCDwQ0G0DGvV6/SDKG3CtgEH1LF+RYGkmZ+6fwPBVDfMveKQoU7pkUixfJg9oEA/4pMT+NAJuRt3aN461mTFOmtUOWB9wSMj5z8+Awp9M2tOmzo1bbgECELA5xasITnmxTGZgc69rUK1Uh9vbSVcCaH3cg5LqSPx++jqGzeooVzxgscZnwskfgGfz7hiN/0rbkyae7rsQbbm9IrJ+2HyZ8nuAxr1OmdQhk2+3o0bjDsQgJUYCkl2aFAxAEnOt5uenUwMdq544P5z8z/XQOypMLoqO7MP8ACtoAM9oCxOceI0GZ2303VpJ/OC1ao+0mpdd5IyAQB+3Jk6J6j1yiVWmrLRQAEqHQsLeRExEeZJkj86c19yKKfzTU7iALyATI9l4A841nN51XcGp20qCjHcRUfnyMACOeJOgO3DP6RqUrqrKQAVXAHuy4JIjGYNwOdZXd9XdRcWasE/TTLAKfkqLVMyM/tobru+p1oV67PW4YFj6IxJYWjAGO2JB+M6ZUtsNpTFOmVsLUi1S7LliO5RaTwGNoP2xIk6C3d9GFSjWrbypd6FO4qrz/ADGU2U5/TEjHkkT8+fTfXko7ekxrVVKsblWoQcY4cNPbmBjA4OdFBaO3f1tzTqWkHFMmmzXd3qMpYVG4AnAF3GlW76l0xnBWjUBGc0wy48FbxJ5ljdM840DncdSpVTTrpQptSFUKXZIWLvuNwBU4PnkD31rqVENbFZpPcltgUgGRFoyPJ5H418++nPpn1w5VK6Um7f5iAkjyQIVVHyCSNMUHT9kGo1N49VAQfRp9wDA8yJtPwGAMmdA0odapJ2lFQG5jVqsAQXMxcFIF3Iz7Y0XT+odohE7rbke3qFrf3kyfkax3UvremZTbUBbwDWYW582/nOW8aS1OietT9ZavqNE1GsWnSXgReSFJGcASYHvoPoW5+oejMxL1A7HlvSqNP7xnU18cqJkxBHvzqaDWdH6BUJIrVGoO8zTKhGIBiLngCQZEYxyNGUej7dGB/h6jFCSe8OHCn/A33LEyBn2nGm2/3jI6rXoVqtIYC02WsoZThgfuMDADEH41Y49RfS2tJ6BQHua+mqgjJgEKZjyZGcDQIupVFrsalMblChMlaAI7QAoLrDMCIGcwBpns98NslJLiQZIpKkusA4KhncZj4A+MGnq9SotP+RVO5qAgMQbwkg/qJJYxiPA5nGqtr1yvRt/idqyXABXCEE3ERHg5A7ef+WgOO59chK1Yq0CUV4nAIYKpENmYvyBxnVW23/pVKS3bhBdCU2PYeSS3c7Ek/puBx7aXdQ6qzgykgX3IiPUAuyb7wAnABj8jSyjUqVaq06bC1YzKiLIaEtm0EnJHufxoNf1Lb+si+spLfaGUlLnElVYYkCLuCBJzA1k36m7MdtU9JSFdQ6iTe54LA9wJhTMgETGNG/V+5KNRX1LivdZMWxA7iMkkE4mQB86YbL6qQmxaa06dgBuqQYHJn7QOBC+T+dBmdn9TVqaGmog57ld1YEYBaGKtHtEH50ftfrPdOyqKm3psP/MYEf1Pdzycf0073uxo72oQyUg6opNSm/2KzALcVkM2Ii0wJkiRq+p9LpRIC7decMwNRHERN9rMnvBB8/Ggu3P1LuNuimsTWpTmpTp0nokn/MFEEZnt8fOrR9V7IVKQptXZn7mp7csyRE+mUcWyxAkKBHvpWayK4pX7eki3lqdCrVmo1pCpPp2i4xMc6TdBWkm7WarURFtQWGmPsOZL3gE/vPjQfQOhn+MqP62w25NIkeqwW2cEDhjdESFJAPnWhX6ddVkFEJfKUu2mF8FAykq3giY/Gvk2w+uau3qEwKlNCUSiosUKPM5a445uxIOtQ31dUrUKe+qsKCNVKJTvLLaBk22jvBE55HiY0Dfq+/WmfTpI9ZyzC1GBgqATJJA5xx76W7feb9WKFHpiCUVDTAI5YLa3+8JxcZj850BtvrfbBilCkKBqMSzEWgnMsbQR85k92hth196+4U5IRZClUhIORcQcGMGPbzoGm13XUAGZF29F2IZmquXc4/wgQoJPviY1f/4t77t1tVCwWcIxPnAuYr788e0as3HW3cUz6aBuCGgM1vC4dc5u5gaU1fqSmpqGrQRFI7SxRS0cQgLlm/Pn8nQN6KUKQC1TuqoAkOjVGg5BAFIkAj2gDOgT9Z1Ke4TbilWFFz91Rw9Wz/EF8GRMNJ/J0s6V9T0Zdt1UanQU9lKJesfeoUHA9piT8aH679ebcCdltqNOoZUVPSCsEIjwOfP+mNB9D3W5UAAGJOWeOOMOcTI5JxH4Gsz9SdfNJko0qjCpcS4QmVA4GVEzJGTOce+vnvR/qqrRIUmUBOGF0BvuIB5mZg+damtvuntSvrVUDBppptySygnFt69pgCVJtPsM6Bf1reVqlJpdBMm1iQyg/nBH4wJ+NZGpRrOKYZXhjapYEAk+3v8AtrdUfqfpyBUscD9RUSufEQJj2m0fOvKvVdhWa+ntq1VkkgWE0+AB2ghQSBkkH+2gaD6f2di06v8ADh7QIMK0wROCDzBHvrrZ7Tb7N2DtTlAAtzSV4aQahNgOTCiTrEdapqav8SwZ7yLVAlZAHazDHxYvHE6u6jvazIKe6AlO+QwUgYhWTyM4gXftoC/qnp9feVjuGWlSQgIHdyAxEmQGFw5AJgL86WUdsHeltSm3FQmPXVy0+e4qxBJiBPv40Gdw7MrNU9dEzY5ZlUf4YOVBHkaf0OhevTRoZHfvpiknp00UeXJp5aYAIJ0CvedB3NEBn7Vbyapg/vjPx8HS9FpA5wOYU3ePE+DrQb76dqMDVrV7zi1olWEdx8QAATETIzqsfT4pIlT/AHwMysFRz2yQcA/89AvPV1UAJt6Ej9boHP8AcAf213X6m1Z6RqXVVUqPSqN2T8KloVI9hOtDsukqWIKhaiwaiNaYMmIGSAsEZiTmY5s2SCnUNlEqJP8AMCBmcHnjKL7kT+AIBA0dBX/+dP8A9IRRn2BaQPzqaJp1mQW+q5j/ACjzn9Tz/XU0DrqfWEpU5Z1IDWkoogRPjkx7j2HvlZs+pUbkRCxVpclzUUBpntLHOJwOJB17UcAkAU1JEMGplstkAEmCBwSYmNLqlVUa1irMT2lTa6wfY9hiY+LgI0BfV+hevt6npoqQSyszPmDk4HJg5IPM+TpJT6AwRbn3IUEGKTEqpgEQJmfPYrRB1q6SPTS1mY9sNnABzAEZjjgf0J0L0jfWiKZ7pLMQmRPg9o/b3gaDPbo17WFLcLWpj7ppA1UA8ssd3MknuOcDSbcbyrt3aoi0gz04V6UWwf1AQM4OPBMnWt3NENU9QFneSFY1DTswbc3TB5IAPjSjcdCeq7i7uuIc2zbOCTJMzBnjEY50GU2/Tdw4vWk7ZLFoJJnnnJ86Da4mDM8QQZ+cRrW7yqGBo13rCtBCutRmSpntIVcLx9sHxnQPQNoxq1VqN9iljcWAhZH3DjPjznQLendVqbZ5pmCRBBWZBiQR8xr6J9L/AFRUrCxVBRfvMgRd5CnJA/czxrHUwCwarTULIvlltieMkHjVe3pJT3KGjUHp+qEeWJSDBwYBKcj9vnQbbrX0xRql6qBvuuC0VKuszBYCQw8yFuiMnnWB3vTwhABLsxiCjqRkAEl4wcjxHnW+2XV2pKtNBUvOWkraFWRDXGD24uugTPOh+sbd66ugapXdWkFitqXKRY5CgTlR9xLc4jQYLedOqKAXQjkAcnHJwItyIM/jUNTcNYsNbbCIFIWDk2jjPJ8nnW72XTNuEqCuwpE+mVj+WFBxNQAE9oIJHHzydZvf0N7QMmibVclKtNSyHlcMCRBAj9h7aBOOnM0ZWTMZuOOf+R0T0PqJ2teXyoww+JnHyCJzzxpiOoNVRUtI/wAZIC/4sCcDmSTEkfGet/tFAUBPVFlzMWm4+AIMzyMT5jjQaPd9SCMCrKSwJi0SQw7wp5VjzI+fjWa2/wBJKzM4qMKXIsUswn3MAQPfMjS6g9SmT2islMQQSRaD+nwbfjTSh9UoqSA3gEqPt+TkDMcec50Go3GwoM1NXRUVVtVlJSF4tgHLGCJmcj9s51LpSvUDrUX05whcLAA7VUmeYicjHM8ana7hCwNIOtNs3uChP4DAScmCB/oNShvUqbptuHpFbLz68sLwYg8AGM/BHuRoMdT6KWapTtYsFDAFkIniA4M84C+YnTDb9Io02AsV8HOSrSpAzm18g2ER261/V+gVFU1CKMhR2U1Yl4j7VMBT+M4HmIzO62e4W0U6dSnJ7Vtlp5JeREYkZPE/kLaP05SpUyBSvLMAWeMEHH+LsnMmDHOu+o+sFMPYmRcgCxEZtClmybc+fI11uSVRfUrFbR3WZj2wgHJkw3GNGdK3FL+YVZq0AiKrdvaA0W2yMN8ntPOgya9GDsRQP8wkMGpwMeYUt2ng4k/jVn8NNK0C18S7szNU8XcEBPAu4JMc61FXYrSVnPpKCMBnaCCZzlZAAwCPGS3GhafXdugUfxFNhjsQXGeZ+ySQY/UP7ZAL6f8Ao6mr+rVuJWCtNoUXDPeRII4xgZ8g62x21YrkSfZSSoxmf6eP+us/tOou3dToVATMO6kc4BYuVxHhZH76dUel1bAHrWiIZbYHvcIIJH/zoFnUdobiLadpAFvaOeGMEGZMFZI86CK03K02rU1rgk202uIAP+K0DHgZjiT5L6hRKSVJUN+qQGZl5PJnGPwNJ99tajtFdBcTKVJwOIYDiR+BPzoBG3gG8oWhnE+i9YrC1bjBBI5twP2PjTqlsBGWKqOKYaxfIW3yMH8YxGDoSvT7Fuar/LMQjdqyYL+mVZTMwTyPxnXe967T9PKGtBthbgWH22s1p7hgmSCfGgL23R+3toVmEnu9ZjOTJm7Mnzr3RfT+k03pqyncweLUVx+zembh8zqaC56QNSqIEBwB8DHHtzoXq+1QioSoJVxB8iIPPP8A11NTQMnMTGOf7R/1P9dJdxWYVGAMATxg5APPOpqaDzoFIN6slsKhHc3OT7+406ZyiwuAEEf+2f8AnnU1NBxQ2FOp6hdATeBPHIBPHzrEr0ym/UKdJgTTdSWUs0G0Y8+NTU0HHXOh7ddzUVaYCrTpkAE8sWB8/Gke7ATbgKAASCcDMSMnnU1NA76jWZtmlxJ9SpRVvkENInnNqzHMDU+qK7UKp2tEmnQUA+mvBm0mTy0/JOpqaBBS3bjcMoYx3KR4Ig4PvrXVSdrVVduTTDekxAJ5ZlDETMSDBiNTU0DbrTGyq3JRnCzmILgc/jTLpvQaFVCXQk9pm9hnmcNz86mpoMt1+ktOuyIAq2EwPdnVSf6EjWl39dqK0EpwFeoqupAIYADkEH3OedTU0Du0Vt56VYCpT9IPawkXTE/0xHGmdf6b2jKJ21GeJFNQY/IE681NAv2u1VJRQbUXtySRlvJM/wB9B/UO6elTlGKm3/vnU1NB8g3G6cNhjlhPzM86fbJjTr0qaMwWowLi4kkkQckyMADBGpqaBx1/oe3Sv20gfty0sc85YnRvTkC1AFAUF1BtESJHtqamg0FLtWmwJDMCGMnMcaEekFSmB+v7pJM5J5OdTU0Fe7pi7j9QH7EjS+lSVXrEAfywCkiQsgTAONTU0Hzb/a1arWFN3JQsAQAFBAM5tA0d9S9Zr0d9uFpVWQK7AQeI4j+g17qaBhR65XKglwSRk2r/ANNTU1NB/9k="/>
          <p:cNvSpPr>
            <a:spLocks noChangeAspect="1" noChangeArrowheads="1"/>
          </p:cNvSpPr>
          <p:nvPr/>
        </p:nvSpPr>
        <p:spPr bwMode="auto">
          <a:xfrm>
            <a:off x="155575" y="-1698625"/>
            <a:ext cx="4714875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76" name="AutoShape 4" descr="data:image/jpeg;base64,/9j/4AAQSkZJRgABAQAAAQABAAD/2wCEAAkGBxQTEhUUExQWFRUXGB8bGBgYGB4dHxwhGiEeHx4fHyIhHiggIB8lIx4gITEhJiorLi4vHCIzODMsNygtLisBCgoKBQUFDgUFDisZExkrKysrKysrKysrKysrKysrKysrKysrKysrKysrKysrKysrKysrKysrKysrKysrKysrK//AABEIAMMBAwMBIgACEQEDEQH/xAAbAAACAwEBAQAAAAAAAAAAAAAEBQADBgIBB//EAD4QAAIBAwMDAwMCBAMGBgMBAAECEQMSIQAEMQUiQRNRYQYycUKBFCORoVJiwRUzcrHR8CRDgpLh8QcWU2P/xAAUAQEAAAAAAAAAAAAAAAAAAAAA/8QAFBEBAAAAAAAAAAAAAAAAAAAAAP/aAAwDAQACEQMRAD8A+YVKr2yz1QSvaLye4+Tn7cH8Y1pPqnrTnabekKjCqGDNBMsoUgNIwRMjHtOlXWfpatTEKfVEm60MCDyRB5Of0kmDqjq26DemCoBpyPtKwGNxBEDMn20Gn6B0TdVelV6i1ndqgUJTFQmFpNJXnDHONZBN0WftaoFZxCmqftJHbcT7YnX0/wD/ABJug2yqrCgrWYfJkAyf+X4GvkUgypiY/Gg+l/T+0rHZCqKtUVKFV6aoXgW33Qx5PJIOsuOo1Aq21Xm2GPqGTj4P/f8AfX0DpoLdMoOtp/kICvplixGBEEZkD418z221e12NNvTp3K1S02q2JDEDEY59xoNV9TbxKj+pSeq3pUuWrRLE57SM8kHjjwNMOv7sJR2w2z4NMsSwPeTAy1wM4Yawu43i+rSZgCqtkeYIAYcgE8nP786Z9Vplae3cqR6sNKfaEY2jyRcRJKjAP50FG96vVZGIvlRLm89oY2BoJ9yPfVP0zvWG5B9R5ggC4kZjnOMTp8fp63adSancz064oiSAPSpMlQt+eJPxjWQ6M49QsWVbVJBJjOPcj50DP6j6pUau8VXwAMO3EDjPzrQ7TfudkRex/wDDnuuM/ac5jOYmTgayXXFPqNKsCFVjcOBaIJ+DIg+Z08pAjamkwsdaJUhoOQJ8ZB/66AboFUPt9+ahdnSihpG9hYS1siDEZ4PtpHQ31QNPqNwQJbGRHvzmdOfplZobxMBqiFVY8TTW8TjEi79wNJvp/frTrXNb3KV7rbZaIvkHtxn/AE0DReoVFUVHrVD9ygmozZtBaRPyAMaf/T3Uai7qj3tKpeB6guJcFQALu4SwYgiQAYGsjT6RXrFvTptaeCYUTxI8H9p8a2PRto9GrVdmVRUpIKZWGMU4H/CM24JyD50CivU3RrGnbXNQQxSHugzLR4GQM6HJepTcvUqBmWn6RuIDAv6VSADk8ZP+E62O+qN667ot6ldVtBaYZRJttEDMxgfmdAN0olaUy1KncwSmBDh6vqFHYnIBwIH95GgZda6i7Vc303VbSbmhivkCACxK/jH41mK9VmrV6dNqsmkKqhC0rgs0ZBAmOeAfwNaTc0qVkOBaJC+YLDiQbrc8MdBJ0/bo/rTY1hBhioiM8GQP7iMknQJq3UCyrFR7SotkmZtUH2HOJ4xqnZvUqsy3OWKkqQ5klRcQMgxiJ+RGmP8AA7TtCyEWY7ipMmQJu4HHg416drRvhbl/4Xju9wDPvEEwRyNBmd3uqkst8BOWR2IefM3HJmMfOnexTcfwlQ0xfdTZnYMWYRIEQewBZMYmJzxoHfdIqpLStRJH8yVzAj7ZnHGJ02+m+rmlttxSLwLKltK0ySUOee1RHtz7aBFvajPgVal3geof2x7Y511tt5Wcgq7oAbiZOeIAkmR8f9de02kSSPI5zj3xgHGvdqxFKmD7ef2zoKf9ps1YsXrmpf8AqqEgye4W4A84nTTqXUqnpkC+DxkjPjhsD86Q70FdwfkgiP8AMNM9480zBBJKn2zj+86Bbu97Vlg1RxCCBc2ZyPOjOhdYq0q1OoNw1OFIk3OBcpANvnMZ/fSyqL6rhYJMAD8eJPHGtBR6NToqDWPqPjtBIVfgRlp4kwBBPtIH195vK1PZ7mjWapVpmoXLVFuADyA63AcXC32jjRG62+83LuGcupIYtdAUHI4JZDxIAP76HFWOymO1u5yvaIAiOAMCIE6e0qqU6QJLU1MywP3XCBxJd/aPc+w0CU/To87hR/x7h0b4JW0xIyJMxEwca902o/UrARTSmEGALQePkqT/AH1NB3t91tlZrKiARLUwC4BH61xCfPjmDOvOp7KluEuemZMRMXoCY+4exwBkHQNMtSdVNhKyZqAFhBIiVYKYmDA4PnRO0Y0yw9IWkmQjGASZgiJgT74n8aBL9N7tOm1G9VGeqQ4hQI90buyJyMfM6p2lRU2NXaPTuqVmuNXt7SYMQYMALPPnjT7qHTaddQ9yh0LKQxuBgmVGcDyDPn40gVQvqIw9MhSCuEIkjiQZ/wCLQPtx9S13AEIqKB2hQT2wQQSfccW/10BTqwp25ICVGLPTKgBjjxaGU9ogT4nQVNlC4H24YyTM8SYkzmYA/prr1ljLBrWiZB9s8kjH+mgJ/hqdjA01UMBJgcjEiM48GTq6vt6b0qdJywSkAqdxBKzcJkftIGdU3ckEAwMefz+fxGrKbmbi13kyP6//AH/bQHGqx2+4oyobcVDVaoRjNvbaI/wDPn+us4304AGVa2HAWSgg5BMQcZ4/vplvN3OKeT5LePj/AOvc++vKVdZz22iZBlZ4Mng+D/TQC9TL1FrYJarRp0JCm0miydxJGLgkQPJH7FbLaVH7XIXFrXkKzD7SVA58x8j86o3nUEVzLCJkS0DtghcGD8STOce/v8YjGVkkmSJnJ5iBI8ED50DvZ0NpQNoADTknu5xPdmCCR++vKlamhASlQX4RUFo/PuSY+PfS1e4KqBgCQYgkXCeSRz48xJ41aNnW/wAFNCIFpdeCSfxP7+dBaesPePP6c5j29j8fE6i7jgdrZ/UOJmfJk49/9NUnaVCIaF44YEY9sxkD21ftum3EgOAecKbh+PHuJB/00HdSoRPfbiTGByfAGZwOT+2qq1Z3W31YBkAqDn44xB8z+BrwbEoWqI5ICnApxP4F3PPPk6rG3kAhnz+hUaQPk8CJjJ5I0Eq7xgZQ+pJwsFQAYAIxM+J57dBNvZgGB4gmQJnjGJ/P50QvSmZ/TLMOfY888YIAEnPjzoTcdKZSTLEAyOxZI9zDYEZyPzoKNxWmTycSCZPt5/5jUvmZIgZJgkSfyMfnPA0dtdmjLlsEYUkUzPmJHERnz++iqmwVQexnMfbec44JAAg8CY+REaBfQZjw62ebgSOOB7a76gq2BalNQAIkHPiRIEL/ANxox+nXZsH2iQML4+0w0tGD+ddDaooCutJGbEAEtngicD8gE5GgxW73UExgSInkgnyfx8ar3m5YwAxttER449uTzr6FR7WHZSQYUQql5g8+QBHtq9t/YJBLQYW4jxgkzBzHgedB832exrVP93RqVGkfpYjHueB/XxrSr9O7tkAa2mRhgxQeAQZBJJH9gPOnW66i1ZYaosGWCA1FkNjJE3ZMER4+dAbqrTQQRTNSIP8ALPnNslSTECDbJj20FO06JSo5Zu8mbjAK+8MwtHJOATnRG7p0gBeX7hhRkgTjHYomcSeJ99DvvqaCRR448AQZ5JYtnJ97sjnS7b9YLtUVlmR2QIjOWMfcY4Gg0VLdItT/AHLFcKqFliRyTGTED8aXdT+ryK4LUbkYQLxD2xDAexJJ7tVU9sEQyWJiQQJUTyfiSdK+o1SWX+Xayi0uJ4PIGIH3HPz40Dk9epDBoMpAAiQIAwPJ8efPOpppSp9oKeiqkAgPtjUbOSS4YBpOcCMx41NAto/UoqsodG9U4PapDBiObYjzlvYSdFdLq1Wq9jPTQ/YQBUDAwy3AiGWZA4Ij2MDI098wpuqkpTMXKI7vacc/g6f9H3DCkahC00kWCGCoO4KS03ANJF3cPcaB/vmak19sxLEDHacSsSQAYwPfyMaG61tKNdVK1ih7bHZrgQw+08DzKzkkED4Mp1DWBpqxNRVBwIgERcRNpU/4lEYkjJGqx04BbQgJixlf9QJ/yjtIuMEHE/toElDoAAMVqxiOAUn4EKcAZ513u9oUAEs5YkkCwHjAwpmfmP76P29MsD6daqyrg3EMZz2k2zPP9+dFMscsDg8kEdv+L9U4/wDnQKB9NkqIqEsPtVmwAPH286vPSQLVeoQTgZNs+JIWAZJwefjRIR2YTUJH+GDb8Afj2A/trqps6cjLEt4BgZ+P6aAOp0IggO7sYwJFhPJ5Xk/mdD7rpirxSBzP6xxhmMsZP9PGjNxuAJRGUgvYQDcSCDwD99s/t7mI13t6oqBbTeQAC5ABxiCB58xgZ0AHQ69Nf5bIBWx2GkobEG6IOOYOfmNNqlE9oFRaLzIYsii0fcRBzAnHgnzqPUpsVQEVDDWy/BkfvEYPt4nwqTqTeoaYW4RBhRhQSIktKg+W8/I0Dz+Kpim59QrC95YS2eDjOf8A0nPGdc1Kqsp7jggghCAYPBZuCZHnS9+nfxANN1b7gA6Ljjtut8A8YP3c6Fbqe328UGkmnI7gMAeQbQH4IAPvHjQMau4E2qjWkyzXLgiJJAMmDgieInka7227CtB9U+C4gCTMxIHtMAyNV/7W2wURBCqMlYHiMnmePz/YSt1VWISkpx4VC5EZm/PsfJ4+dA89anVYkXds4N2c88wef+yNcbxbFBUm0nGDI49+cD/4OgadUAqZYof1LJiTIJzIOYKgHnxGWNepnutIaWUfd59iYHwfA0C9qIUlwzLxKDI/AjAJn51F3NiIAHdiQACSoMZiCSWnifzjXfUKdQI8dpCwCAPeZi7x+NLty1HtapuCz2g9gIzzwOOPGMnOgsTcXGXKuVYmIE2iYBkkTOIPEc66/wBqqVeaSA+KYPeXGQzFYUAkERx+NZ/rG7pBf5AqMT+pn+2MZA+6TxJxrPuHmSf+/wD70G/6fuhUmm7ik3LSxZWiJEiACPaTnXX8FRBee9lxAAJMwTMjHMxiJ5zr5+4bi8gHmCf3+NdpXan9rGSJ5/t/37aDdVq9KggDUaYukKTaCQD7SY95ju0C/Uaf/wDmknJAyPgRB+Zn40j/AIOpUcGQ8+TnxJnEnjzOjKHRwYZmIXkwuTg4EftoGNXrQZJLsApgANbMfiRJgHnGqK9EFLjAKjPqEsZJPvMSPAjnXWw6WtpfDjkLA+0kjJzmIPxo9doCoBHIzAzAPyYgRPjQZmpTaqxLGbUA7eLRxGPnwPB0X9IbXNRmDfbCBeSxz/7RAJPtptsdpYXAKqoBZyQcLGMzxM/OSNX9Rp3bYUqYam1UjDCMYJJjhjzJ4Bg86BbuKbElXJZgAAt3B4JAGTwD7CBqmtvQHCLOJmOZUNB5M+MD299NqeyUKxtgWhcxPaBBME8RPP8ArrOdP6eWJLQBJyAYJkYX49vyBoNHSLBVh6oFoIAeAJAPBE/11NVL9GUqs1HqFWYklSyyJPGROpoF3Rei/wAUys7GnRDgMoDFjAknCwqweTHMD51dRRTqGXMR2oyhcNEIpgBlAkROcTnn36a3p9Ko1OGV67GwhgQJISC2CpAUCOCIOJhd1CofTuCsQrggr/5NpDEgNwvIESOR7aDivtnNMbjbLcKbM6mLTbgsq4OO77DMieCNMekuKieosw4Jpk+CT9jAtLQR93scedCJuhuaFTCLXpT3ILZU9yMP3kT5g++SNntxcgEBZkWlRElTBmPPx7jONAJ1++kPVpND1Ba4A5cAWmMSSsccay+36zWvVGdCwcju7c/5jMYz4860PXqqNt1b1HsfcEpbgi77kPgEGc5P9NZPebj1HNxZysgMzSxGbQWPP9BoNFWeozTUriniFaL1JkYUTMgk5MH21xttmwqBVepVrEAkzAORgkwFHBJn9UZOlH09QvrU1tDoQwtbiT7TgHmPnWv6VtatKk9MXuMhAhAg5EEAAzOZJHJPjQAbfpPpEVKlAAl+8tYwEgm5TJxOAI/PjTKowZjAAEW9uAcYzGTEGOPbVqblminVX0yUJm4AghoEjkmQPt9+NC7ve0y0AMrLgo3AMAyGyCD5H40F1HaXG61Q0xfeSQP2gCBx+edLtxs0U1K+UKEqCMq3bCTjJJzGZj4nRp6qSaZorUdZNxCknIOMfaJmWP8A86Rdbr7moy/+Gq0VQZYoww2c4AjIj40AnV/qavUT0wRTUHIXyfJJ/vAGNKqdAnmST5OT5/fzphT6cwWVV2wJIUwZ/wDsf9jRu1oAKGtEYGTMEjk8BRI/H+gIqWwOIbjmJ/7/AG1pvoveKtSqrEq9gtCpF9pzJBHxlvnVtLZtVApCoELY7Yggc8cifI/fVNfodSiKb7WuL5nBl4xGFBwZ8wI/Ogetvbj2WoxyLHDqBgyLonkzHz76qLAoxn1KJgGFhUMiMEYGYJEHiJ8K9h67FlqI4cEyV+0jE55BnJjxr1OnuzKgUssdpFQEE5JAA/HB9tA23NUAOAwYgEWBgAsDgzn9/kc6x21XJYpeJkgJBGRCSTj8/nW0fo9R1gIrzMJMRiPKgHGJn+ulHUumNShnKU2uVQGYKAucErJPkZPic4gModuRUaAKYybTJIGPcfI8DVRAkZJ/p/U/9Nav/ZROCqvdOUKxnzLEHGORqmh0OzBRyzmQFYxbzDEC3x7z+NAm2S2yWUAqZlgfH/fEaN26s9zDAwJAEk+/A4/P9dHDZvTY9ls+Wlg0ecA/v8Ro3p/TvVKq9VUuJMAdwRSM8RmRBPuMaBPQpEta0XATAIx+39c6JaQvc4tYwJAB/wBSNa3Y0tidxRoU1Y0wC1QsxtMrIETbbOSxHONCda3ewpytKpTQMCpqAhiCpUwDB5/yx+3Og56bXVg7Rd7mCTHhfYf65x417To3JN1hYnxkCQSc5MTH9dLq5apRdqVdWrOS0BrQ0XC4AtCuRE9oAAyRzpj07aV6NJTuDTtCQKhqSQSSYkEgwOCNBRt0q9rE/wAsn+WgkGABlxAloiZY8hYE6O3JLkQxDAQoiCsGTdM8zmNctvKc3PhQoVbcEcExBlSSRPmLOY13Uq01BFPupJkhe64jiffIBI50C9bqy2CVUkg9ykWg8mDgnGPz4GiHVaT4EyMeBgDnzAz/AFnS7a7VzXPYopU8uwFuYOLiAIB7veffVzVz6qKoMsCWWICpJIn5NpPuQc6Bdut0C5JNMk8mTqafUOluyhoAnOEEZ41NBbS6YaVM06bWIZsLrDI/6Qxwe1xgj4I0o3/U6r0jXoh1qEgPeAQwIEOMgRyDzznWmXfxTLut9MgWsAHvAAKt7k+COR8+c5s9iqPVpoAtyhqbMGWASTaVbkGMx/iHGNAfvdmuzU7mkt7BQSrCFtxda1sgjkfj8aC6uiVVKLCiWUniDBYfBulePbzqrpvUxFSizlwtQqcZaRjt84kEz4+To3Z7Qs8XAN3KAbTCN33Q0KSJgqZkAxBjQYfeJUotbkIzZg9rH39jA8xqmnaGYk/8/wA+J19B6vtaVJR61D1KBUkvTJgP7sOQMCCDAnPjSPf9ApVNuK+2o1uQSCZWI7iFOSs8eT7RoENKkhBtIYnEAmZ+PnXm239WizVL2pu33AYujkMDjHz76c7f6ig06VakEpDtJZJEzhoqAwR5IyfjTyluhLPSO33dW39NqwpIB7CJkR4JJnQIaPXqm5K0iiVFGQKpBBMRILEFfmyNO1rGkFapsdvVUCKYo1WZQRwGSSG5EtBiR7aBp9ec1KlI0/SWqO31FtYDgZ7RngTAwBpl9PdWWnuSu6qmparfy2pRdHBsKTcM+c8jQdfUH1lvrbKFM0KTookLeUP6wHAz8cQBgTrOdMfqEwu4qiBImoZIBAwCSSJPA/YHWz3m6psKVGs4VCzSAaqggzCMFhuCIJVuBAM6r6d9GpXsrq24pJTIUK6kK6j/AAXdyr4kgHE8xoM1tunbndM6JubKadwuLopJnkBcEFSCW4PHOjloWMlNqB3FamB64FV6dzPMduFIgjvkzmR7aCh9POXK04pUkYtKm6qSSD3FiIUtkmFyMTzrV0dvTNF9reorBBeCxdyDwzlgCVPtEDgaD5tU2VesCvofw3pEhUKmpggWi4cxJzzMH30bQ2NKmqhno7csoBNRg3qBQZywUz+TAxnjQ3WtxuenuGqkVqLj+WyvCzHhfuEY5GffzoPY/UoqvNWlRqPJy+37lUSfvvJgeDHnOgcVurbaGRayFiO0XEoCOLioPAUT4zznQFCoq1hUNQXvAhSqFyMSAWLZ9gJwDrnZ9d2G9ovS3C1qNWTa6F2DCTE2g5CjNwPuI0aenV6RWnT6k4URJdEdgDwQZkDxMxoCum0apdSajuQCpsVwDnEyCogDx/8AWb+qhX9dJpzAt+wmbiYb0ye2pHgGTj3jWy//AF+mq2bnf7qp57WtH7AAnx76MqdCotTIUPUhRb690YGCVAU/+ojQfPaXT9xTWmWZ6SVnspslq4YGRYYKLi4HxB41RtfqGqK3oCuBTZwjPWIKYI74GAMePfkeNU+yBcmo4oyPSWK0WyRimGQst2Pt599G0un00QkKa6qYtVg1tolplgp/czoFz9V2lMlRuA7zBCrUicdywGu8keOPye33KqRuKzik8cVQskSexPzHcwQk+IAGle/6mCLE2+2pEmGcslkDhbhGMgkLPBGkW36nVZbRWoUVTlgCxIJPBNzEHwixzxoGe467WG1ipTo1abMxZwLivqNcF8AmQ3b+ZjGvNjU2FZAK1qQoW52/mA8loi20DA9/biQ9v0/bVwG/i3lWJt9FrbfMMTE/J/pqzadYSgWo7KiWrVCFDsAWb3HmAYHBHE40HNXdberXFKjS3FVFyCTDsf1Nhe0GANPeu7WFKUlrvSdLSxrM9JXle8EEsLRIIAExojru+O2RRUq313UBWRfPmDnsQmfMmPbSP6W+rP4Xds1rvcChC8uebism5rhx7GPGQ5p7BKKsrOpV1EOjXNUnk+bR44/vqyj1clTTWfUa0NgQLmGPgKBJzEap6j0mrWqtVQLSR2JFNi0U7zIWVUwSZhfGI0X0boZoXH1JeCXIWBAAkC6DPz+caB5UKVABJRVi2QQOYJt4LGeQDz7nRrUUQOxooAD9+R+DdAJwOAIyBxJ0v3vS0Ywr/wAumqupm8481LsgzMKTE5j2tpVh6YCQzqZN8MSWibiDYZJ47onwOAtHSqxygqKpyAKiqM5wCZA1NAp0utWHqepRN2Zd1DfvK+ONTQXdK9SjQVS0WLClMYEW3DMEnBiR7xOM3TBXdhWYwXWCQ0i7uJ97QRbJ9/jTz/aFwF4RZj1LoKkMJjnJI8fB0Luv5ZphlnJsKzwbiiyR3DjPGNAkpUvTrmopgh2PIlu77SCeYJ9/fWy+lNqK9tQAQn/QCIiYIkXA+J1mW26VKyICVBZQfJVoJlhnB7RJnV79bqULKKKioqKGZ5LuTIUkDLWgzAEYOgO+vKFXaVUqJUtoVex0PcpPJkASwI8zOs/T6jUO6FemyqpgJHYr+LOMDx+3wdavrHRam726j+INRbvUp1At6TFpUkZAHMkck+0aUfUfQGdVFNBUWmttyMS8f8IXj+mgNFKrULLvVpFlIKBXFyZ4NxAccAZzB515/sjaF77AtZTcFCOsWmTNMAEhhz7gmNItl69NVp7rb1WprxUAYEL4BxJX2njTrcUGqooo7ijuLSGWjWKpWT/Krgqw8xoH+/6yBSlTSNAD+ajUhxOOQJjiI8DjS6ds/ptQpMzkiPWWowphwDKgsIQf8Q4xpd0G2nWPrXU6sxFVg1MloBm8Az/lbJ8Ezpj1D6QZqhqbNlDjmixNk8dhBupj2AOPxoC+qhkJamzU2ZiWr0KigVUzMqMhg2MKcD79UVm31Bi3pn0nWP4lKhqYI5iT3+cTn444p9a3FGkaVVa9J1WGqVjfSVD5p2p/M9lvOLhnXFTrqmtTo7UWs1Pva5Qjf5iqiC35IIJHiSQ6SpU2YNZHaoGNtb01a6AbvU7gZIlg3Ik8zq6rvKO+299GsKNRAwNQsPUqMR9iSbgCvvAm2JjTfrHXkoVSrp6oNNgyHum0gQpGc8gBY8k+dJ9v1Do9chhS26N+pDCGY4zCMM+OY8aBF076WuUlQ1cyFArsyqE/y2GQ0+5A1Yfp2qrWeiiFO9TTqDItmGumPtP3ACfOnPUtu9Ar/DbUMpIlUkgeblAYqsCRxmedefU+2T0aliugqE31GvYyDhUnuz5z8caA2p0ihVSmwLGpTta4sFKXCQQOGBiJGMHnRW2oo0X+lUYNaADcBj9UKbfgeffWc6BeEZbaLJSZZDMKZpykyoHmJJYvAyNNqq0lJUVBTY4A9EmbSfNOpMfJPyNAxpUwrqk0qLiT2+mDAGLQO5iZ9o/Glv1MiV6diypdZaoplTjhisqCSYKfI4jC3d/Tu1AuqVKruzHuC1YWcgQQSwGfuJ4jTnYh0VwqzQUCHhhUAHglh5JBgREHmdBjOpL6dNXrfzq47FpWkjgC0L+lQIkrOcZzq7Z7jeqRTqbdkpmmVrEAUxaZMgwEVowcEwfBiNGlapcJStaf95VuK9uSCLWCrmOVBjVNf064dbytIDvYDm6Mdv3cG4s3tjxoPn/UX9Q2U6OSJRVmAo4bnJPMnGTqyvQpLaWp0lCr9vqSzP8A5iJCjkkD41sF2lNmWg7PWNsC4t3ROLFiBgftr3pn0mm2P8TWUJDQEC3HuEWgf/0PgZIOgzG6225q/wAq+jexVRSVpMETAiQBHPAwec6Z0Ok0+np6lR1araGJzIHFiDwzHEmP7HTyag7hTFNmnCsoCkgC13m5jAH2ZERjVNToq1Ap3Na4owIT7UBjhlAmc+SSdBnOnbatu6/rsfTHChR9iDwPbBIE8k60K0EoxUSnSIQQ7syxA7gsSO/PJXIxadElgWCqHJSe8LAA47EJhm93aAvvONOKeypIEapUD1Y+6qwDSP0oP0+TKiTA0GH3nVt2m4G3okuHINjKAsR4mIWMyQI/bTjabrbUXjcEqKsWtdcnbyskyBJPOPM6t3nU3YsKNNakxPqEuYPkpIaBnDQDpTsRsRVLbpqc5MFQVJ5I7QSGB5XgSAAdBs/4xLbUUKPAAAGDg+xMZEapamL1WAlzXOQVF3ggk8j3A9hnQW3X1qRVU7Cbe1lgkycqwBMAzE8f0ItTpTor21zUJlfQAF5MEeZI8E40DZOmgYG9rgZiwLGfaZOprD0fqXeUxYC0LgXuVaBwCIGQMcZ51NBEqUWFKlUx6qi5iMq/Cke4PP8A6tOav0ubAyuaxQCwFwy/OPJBziAcD30so9GFRvWDLUqObqVOoBDqMFoMyFOLSBx/RntOpbmi1SqdulvpxUKQAgALSFGbjJMtgxGgOr7GitFXp0Zq2gL9wzGSGXK/qPMH40clNnUVKoJBUQbIdPK4YEnkw0QZjydKur9Y29bY02aovqIVcKogG4wwMixmgmQR4P50oTre5oVKVLdBWpotiVLS0qeCHUgt7wZBgEAkDQaHpnWKK1HoosM+ZQjuJxMC21gOSMcSfY7e7RLFqCXYYhiXknkyZggnMzxxrLVOnbVWFUb1qdaJAJ9UOAf0vapIxBnI9tOz1lkUsXCq4uDqVIABhokEQAPY+QdAo6gKy1R6bt6VT76NXCgmT2zKqccePAIxpsnTl9JKb0hUBNwFZsrzlTwB+CMe3GjqvUldAtT03p1IhmIW7xAgERMGQ2J8caSWbd63pCrXpA9pp1F9Sn4xNxKn2YGMD20Gg36gUmsegLU4qyVI8G4kYPnkA6ydT6gFR0pJSemDg+nUetSYDJAtqIIHtMZzGnXTej2M6q9R1JEU3JqC0+UPIEFgVbB4knOha/03ANHa1xtw5uKuzdxjIA+5VA9/nQNejGtXWrQB9OktOVudGZhgdyG5AhgAZhR5JOKOrdN3DbWKNFdpacBSshf1EemGInMgH+w0u6F0t6K0ha1amZNbMIchU5AlYLYFxP8AQh9ualGgVRVppWEsaFEp2wQQ8Myiefc/GNB89+nVp0q00tyPUytW5DTDI4KsFYg5HPdEwPY60W86NUaoI2tOuijuaq5EYAgEEiPtbyTJiNaaj1n1vso1nHPa3psSMkwGubicY5/Gq6mw21Yq7JVSsVLimxckeJYBg2YgEiSMD20Cn6cpBKRNFgGJKqtr/IAHqnwTgjkT860NTYbitTm+mrR2uoyvvAMpMjxkTE4nQFAU6bEs1MAc2SSsQMl/0xGDbH9NMtobqn2QTP8AMV2z5HY+ACOASVyedBlavRN1SZXAY1FBBqoqksrfck1XhswftxBGJ0YHe1qVVdw2B3qppq3OCKSyCDMw3nnWmO7WIAMjmwMRMmcKI+Yz/wBUn1BQ3gsbbCmw7iwKC447efGD5B40AVDqxRXqNRanVVbaYaiWNWASDljUEETGTGTzGu0+pm3bhaIK5FwKdzjBJGICjIgkEHjzoLon1IN3Wba7ikduSoCLmZElskCAAMD5OdNt7R3dJwqJQSkqiDUqvTuHiAigcmeJOgqqdFpWkOlNYk+oLEYmLvuCAZzI+OTrNnre3zSo0K9SsGkuWFMEeS7oy4A/URmMk631lG6woBkE5a0k8iGULjiJ0o33T6RcmnTUENcb2BF3ggTkTxPnI0CzoHWN6KpmmoomSFqMWtkQCrkFyvbMHmedc9V6qrufV3JqVUGHURTos3bK01MmIILMxifnSv6i227qklZRWm803uuYcSLpUeO3tHJGmP0902rTvLujuIghTUhhwWIK3kQcj3gzoBNntO60erUWi1wZ2Vg7MFsCcDjuzgGOY1qNn0/0lEBGYwGJfKTmAJImZ4gcfsk3O0/h6YCioagJb1DBbum4gYUEEnwYn4nVu029O240i+JN1UXEiObQXkk5BYDOg0RoKgBLGOFAC5bwMjL4BBzweYyifp0Ka1WklMFu56hlys9pAC9izBJYjjM6W7jre5LKP4dpDiympAUkAwXYFnMCe0wPzqveUmqzW3G4KODBVVZBTHBBLASvnt5MDQNn3NGm3peoyVAMILmp8G6MR5nM4iNB0d9tgxC1KYMFi9VCFZ+ICgAmSJPEAedG9O2tFUHowzGB9z24gjFuJjIEA663rhnUrt9s7wMgqxIWZBHaCeT+/wAaAHqv1E1FVu9KohzFNmDKPJutEjOIE/60Vt8lUBwldQLW9ViygD4UszsSYUN+SAI1ZT6AdxUWvXpCkBKiiItMyZAEx4/cTpxtNpUptaxatTkMPUJdliIAIg2jGDOfeNBRt/ptSo9T+HrP5qNUWW/M5xxnOM6ml+/2vUBUf0zclxhhtiwM8wShnM+Y9samgWdYpU9vVL0iwAW4AGChGHpyDhGywIkfsdNNu9LeFqjJuBIsVhKFw+CrEC1lByPzke4W3+qkG6SpuqTUaQpvYqqYvYgk/bDqYwQce+nLejubjSrmrTYAkA9y8QIkEENniMn2GgyT/SiZVN4rqCQqlP1eQ3d2nAyRBxrmr9P7lU9L+W1Mt2/zIkjEECc4wPb20x3f03Wp1lNDavUEyQKiiGJMeTGDGQRidaXY9OrpUKEMyHuUVhTYhiALJU4X/NA/Gg+dL9N1SzK1SlTVfuZnhVJ/MH4x751rfo3qAsO0qm5qYDA03DDOAylJkZAZY8zpj9RbdMBqZosjTTquoZSTgjtLFeYExxweNU1OmU3cO+49AqwtNGkFFzBQwEgFlNoMQY0DjebZaYHppTCuAxuExOCGX2BMTg/89Db7YjcFWeaNW2A699No+CL194wOeedV7+rtaZUvVuqkialVzTb8hTaOcx48aso1qVXtptSqOIlf4i4H8LcxH58A6AjpPTqyiFNCqomCptKkHIn7hOf38extXet2r94aRDq12DjuUEEcZMYz8azG1ruzq9KvYxJRe65YAJW8KFzAYgkkiD41bvt2YLdQpH+WQor0lYE+DUkYjkZQjIyI0HfXNpviw/htx6ShTIue4lgJADLJx7SR+2sZ0rpe+o1rxtGJxmoCJ8zcYMnn3jWt6f8AUFNaQ9Hd0kUIyhGJaozz2SWk8sT7fGi2q1mqgJQrUmv/AJ1SqA4EiVtsIJn3iFuzoHHR/VqZqjarAh1a+e6SLTaBniYPGnRrKVWSGlTAFQEuRH6pXAEYtETonZ9PV0sc3ArDEmW/939wfeCNC9S6QtOkqrXqIo/XJZyJyWJ5nyfgaAPc0IKlUEgjJc9v45zH7x51zuadMZEOQ1xBOROMR5PENMjGuq+zJAWkwGe4lAwGIzLcz4B5OuNnSqK5KFTbghFPAORaXMXEHuMYHtGg5r3wZQzOQrBWjJBJyD+AfGqRVv5NRYAjxkKfuzB/BETE/BbkvLGlUDx2hnAEewPAM++TpH1GvvvSa1FBuNqoxZgBiRIAJOeSB+dAF1vqVaxF21CpuCCVrhlNscQFnMn9WRjnOnPRen+rtSz03oNg+mwHYfNikQEOOI4M++lH09vd2Kjs1NzRBtBdQpZiMswUk/uJ056l1WnQqJ6lRoqhwHJkKqAGQAAbSTEkyDGTnQCdSsp2qa5dboNOsgJbMwItOCMf9nQ3TGBBLVKaubiDLyRJAENgAcZB5Gl1X6kk1qZp1ahSLTTAyIBkBbiPJ/wz7Tryp1naqiXPTql1+1Ea+THKjAM8iRn30FPV+mmpDU3rJWQAXKQaZ9gw48nOuNh0zesjH1KVOp+lKZIDE8s0SqnjAEH450/Uq6x6axM4RcQcBsDuHMa7TcFhIYEe4Jz8jMR+NBndv0feITV3NWiOAGLqq3cC4lJg/EkxGi+l/TLgQ7fxDghhUqBhQVT91q5DtyQGUcTHB00rbioQe9YyMrKxEZ7vzmY5xoTpm6VjTUMqtTDXKsWKE/WAJAS04MkSdAbs9zSep6VJaVEU1NzCnaWb9JkJELyfe9fGrwKbqSGps2YW5SpZeSWzwPMCNVdUSmj0/wCHRmru1/prUAvC2n1XJkTEBZzkfsh2lKrvKNVaoXbUi5VBbBqFXa41mHcc4+4ZkjjQNW6ptzNOlXQsowqtIx44iI5P50Xsg7mWqUynixMtPHdcQ3iY/prLN9N21Eo+jQQVnKKXrsxkCbrQJwMhZ5IB51sOifSm2pKzUgQXHaxPAzItBA/dp0HG9PolC15kiGpqGmf7Ae55xzql/qalTcBaNVhMD0yCWYc+RIHmJE8aH3nT6smkl1RQSFUsoAGD2kOsn2wsT+2s/X6FuQ7CkzUFAEKtMO9p83TmPOR/roNv/wDusY/hqwxwzbdT8dr1Lh++pr5tX+iVDG994W8n+Du/GfWPjU0Cx9zutshoVQtiseyoiuAYkgE8AjOP21XuX21UUzTU7eoF77T2XSftk3DEe8k/Gvou52ZZ29ejWVWI7wAxgKJLemWC/mADnI40v6j9I7ZywKMP1CoLUxAwckmTJm0aDI0t3Wpi1d9WUZBhifiR3f8AQ60f0x1JHqxuN7XKqrEGrW9NSwiCIMkRPaT+x1KP0Jt2BX1GR+RawYAH3UqCcZDDmPjQm/8A/wAauqsaVa8/oDLAb4m7B45GgcP13pe4Ko9NBLR6sWczJNtoIPvjkcaWDcdLoEAM4Uy00nZjcphTBJABBJznWaOzpooG421dH/xU3ieP0Op/qDGg92tFWVts7zOfVVQQfGBI/udB9JqVIX1qU2MpmrV/lKF8doCs5PgqOPJ1RX6xthSFR6pqxAgV2AJHMUw08ZAJJ/GvnHUKdQm6o5dmE/dcT+TOnfR+i7NgrNukm3uSobIbGP8AMBxyJ0DSt1t2WmuxLkUyIvjxiI4yABABJBM60u22616dNClOmIJKBTFzYGCqkCTAuDc/madj1rbUh6W0RqrKLgtCncPk3GAIkSdMeldQ3jBvX2/pqT6eRBM2kYBNwAyWwOcY0GSf6I3NI09xtk/iAZBUAAhsiCp5T8cZGnuw2fV6dM3inSpwINcyVCCI7JkEYg6t6z9RJtQHdhXN9yCmCgRhiMntIEHEghjjTDa9ZHovvCqsxRbQxIFMMDKyQCWLZOMjzEaDzoP1E1NAvdW3FyK4KMqzDTcWUMAAJgA8gDLEaufq/Ua4CNtqiFMuaJABGYKEujBvdDcIjg67+nepGo3rWVEZ7QCvpqO7wPVYnMEhcYHGdP8AeUtwTIpvV5t9V0pqPnsW4/gc/ONBga307VZ5da6XEC6vXW24nBFMXFj4gkcHWg6JsTtq/phaK+rTAJBiqWTksRIKEAwszjA5IF3PW6nr+iyCpUpyfUFOotNSPAJPd2mJ8nMaN6T9U0GZ6LNFRcBGEM/sUKkzx4EgewzoG3Ut1YAsFnn7bJJkxIjECZPGl6b6nn+YjEXCFPkcxEgEePzqobc1CaoeopAItvCkx73XAZ/GvFSqrwPVcrbKBVtE4ljNxxMcDGg7obkVCAlW+1gGdFIJMHDHEGMkxxOPGuerdPp7pba1LcMAZuTtJJkeDIEHIOPgxq3d1WUo6lKd0g+o5QkxmFZSGbHP550i3z1JK06rhyspNRHLFoYCxmBB5wTH9tAt3HQOnUWtTb7iq0kFkdyAQQILKVHnwDpi+6emQtHbCqi8WVCjLmI72AEEwSJn+5XbmvVuUmnurli0H0ggI5wKoLNInLH8aT7vqe9eqi0wigzhvT7g3MhWMKMREZ5J0Gz6fRuN9anTFWOQO9YmAWP3QfIka431FUglwyAgksQrAHE8EHGIxqjoPUajGtQ33prVQCLTIsjkZyARBIJIMe2rW3BFMegHrcgBRGTnuvK4zwCTnQc0aABHp8TIhRDTj2B5kxnnTCltXpZJAJBEziMe+cR8+fjQVRamIYpcZKKqlsiY7pJn5BP40VsqbW2+nLHIwq2zGYUm4zzkAweMaATcvUuWki9pF7QpllGSpYGSS2AOOScAA2DdlWJphiUm6FDgSSSCc8jgIwb3+DaVLgfxbUxAFoCcgzI9RSWYznOgeofS9tMPVNaqolmuKLaSPvYC0XDwwDEH86Cjp2xL7n+Kq2g7dYp0lILqWEE1LJg8wok41b17q9MoHDt6bXKUVSGdhAtSQCOTc3gH34p6Qm0RX/hLagZrmC7iWYibbiXxPmdLum7SpuK1+7pCoXgKlOqoSmgPaCFbuEkzycj9gr+o9p6+3up0TUqBx22m+kAIaLSLgIUTB8aV/Tu26i80kqVtunkslSCf8sLiAPcDOtjUoUhNPaUx6iRIvfAYXDN+DicfPkEaU9Q3HVyP5dGoQWNpkP28rn1M/lhmJ0Gg2v8AH00VH3bMwGT/AA585/xj/lqaXbTddYsE1tgh8rUbuHw0CJ17oMpQ3NVnpbqg25m+yrt76x+25mKvdNkAmJkEedbY7z+URZcZETWljPBpkpDeZGCIyONfMeo75q9NEpeuzUxdc7jIUcxMgif+mmfQd+/pUxumVqFUkX3d9Mr2q5gXC0gQT8GcaDX0aTOQFStSpoWdqpMOSCZNrqxt8jxHA0LtOn1CXq0KqOrMSCWem7FiSWuAsIJ4lCDzjTH03qUnVSHNppvdWRUY8ByAhPaPBIBJ486Y06VOFWQr04CQ/bKjH2gkgDMR8+2gzFeruEJSvtIQrAqGsHQmMewE59pxoTe0+mCmW3FMI5X7EdS88YCsxBP5IAOtPv8Ad11LGhYzfcVCFg1vIAmYPPx86y3V690tR6eae6x3+kRaSMsIFpbnMfudAF0P6f29RrkSrUtAPp1SqhQTgGCTPsOTzGn+y6atJ2T+HoJSi5yVVmk/+WpZYIxk85jHOkH070XfU6ly/wAqSbvUBaWggk+fMfvxrRb7pD1Fai27X1I7qSkUyRkfcSSVM5ECYgmdB11LdLt6tM7daCeurI7ARdH2hSvgeSJEhRGjNv1Si9FKYcuiSC1QMSCDAklSLQZLTI4E6Cq/QypStNN6rDuR0/l2wBhckc5t8nPzoA9CJZaTV3Uu0kVFBeQQxNMiAZMg3CMD20D7ddTU1EX06zIArxShaaqOWLLCvMAgyMEAD3R9C+ra7k+pRrWhj3hQQh8iW4tU5BmTPB09TqVZWG3ZatisL9x6Z/mQR2AFY+0gMVB9h76Z9WXbIBDmiKoDf7trWEcGFi6P8UtnzxoAukfVaqybcvTOSL4cYGSX/llPIkq3jnQ31Fvj6huqgsUJWmu+qrg/axQKhBMjtu/tJCyv9X7BVCF6pWQG9KVAAHBIg/HaYzob6d34dy+12c0FYK9X9RGe2xTc4ggn3jOgpO83BYU6u23FoQLDByf8wD0yodYGA0wZ076dtvRqs9Pa1mCgK9QNYUuUEgBwJAEXENJj41RvmoI0pR3NEKeFFRVIMi708DnxM6n051ndIKiVRUdFMLUpqShV5iWWbbT75A/bQainuGADKaipEYEkiAS7kyAcGBJ/vrP9R2/6qdZVcgnJIdz/AJuCDwQ0G0DGvV6/SDKG3CtgEH1LF+RYGkmZ+6fwPBVDfMveKQoU7pkUixfJg9oEA/4pMT+NAJuRt3aN461mTFOmtUOWB9wSMj5z8+Awp9M2tOmzo1bbgECELA5xasITnmxTGZgc69rUK1Uh9vbSVcCaH3cg5LqSPx++jqGzeooVzxgscZnwskfgGfz7hiN/0rbkyae7rsQbbm9IrJ+2HyZ8nuAxr1OmdQhk2+3o0bjDsQgJUYCkl2aFAxAEnOt5uenUwMdq544P5z8z/XQOypMLoqO7MP8ACtoAM9oCxOceI0GZ2303VpJ/OC1ao+0mpdd5IyAQB+3Jk6J6j1yiVWmrLRQAEqHQsLeRExEeZJkj86c19yKKfzTU7iALyATI9l4A841nN51XcGp20qCjHcRUfnyMACOeJOgO3DP6RqUrqrKQAVXAHuy4JIjGYNwOdZXd9XdRcWasE/TTLAKfkqLVMyM/tobru+p1oV67PW4YFj6IxJYWjAGO2JB+M6ZUtsNpTFOmVsLUi1S7LliO5RaTwGNoP2xIk6C3d9GFSjWrbypd6FO4qrz/ADGU2U5/TEjHkkT8+fTfXko7ekxrVVKsblWoQcY4cNPbmBjA4OdFBaO3f1tzTqWkHFMmmzXd3qMpYVG4AnAF3GlW76l0xnBWjUBGc0wy48FbxJ5ljdM840DncdSpVTTrpQptSFUKXZIWLvuNwBU4PnkD31rqVENbFZpPcltgUgGRFoyPJ5H418++nPpn1w5VK6Um7f5iAkjyQIVVHyCSNMUHT9kGo1N49VAQfRp9wDA8yJtPwGAMmdA0odapJ2lFQG5jVqsAQXMxcFIF3Iz7Y0XT+odohE7rbke3qFrf3kyfkax3UvremZTbUBbwDWYW582/nOW8aS1OietT9ZavqNE1GsWnSXgReSFJGcASYHvoPoW5+oejMxL1A7HlvSqNP7xnU18cqJkxBHvzqaDWdH6BUJIrVGoO8zTKhGIBiLngCQZEYxyNGUej7dGB/h6jFCSe8OHCn/A33LEyBn2nGm2/3jI6rXoVqtIYC02WsoZThgfuMDADEH41Y49RfS2tJ6BQHua+mqgjJgEKZjyZGcDQIupVFrsalMblChMlaAI7QAoLrDMCIGcwBpns98NslJLiQZIpKkusA4KhncZj4A+MGnq9SotP+RVO5qAgMQbwkg/qJJYxiPA5nGqtr1yvRt/idqyXABXCEE3ERHg5A7ef+WgOO59chK1Yq0CUV4nAIYKpENmYvyBxnVW23/pVKS3bhBdCU2PYeSS3c7Ek/puBx7aXdQ6qzgykgX3IiPUAuyb7wAnABj8jSyjUqVaq06bC1YzKiLIaEtm0EnJHufxoNf1Lb+si+spLfaGUlLnElVYYkCLuCBJzA1k36m7MdtU9JSFdQ6iTe54LA9wJhTMgETGNG/V+5KNRX1LivdZMWxA7iMkkE4mQB86YbL6qQmxaa06dgBuqQYHJn7QOBC+T+dBmdn9TVqaGmog57ld1YEYBaGKtHtEH50ftfrPdOyqKm3psP/MYEf1Pdzycf0073uxo72oQyUg6opNSm/2KzALcVkM2Ii0wJkiRq+p9LpRIC7decMwNRHERN9rMnvBB8/Ggu3P1LuNuimsTWpTmpTp0nokn/MFEEZnt8fOrR9V7IVKQptXZn7mp7csyRE+mUcWyxAkKBHvpWayK4pX7eki3lqdCrVmo1pCpPp2i4xMc6TdBWkm7WarURFtQWGmPsOZL3gE/vPjQfQOhn+MqP62w25NIkeqwW2cEDhjdESFJAPnWhX6ddVkFEJfKUu2mF8FAykq3giY/Gvk2w+uau3qEwKlNCUSiosUKPM5a445uxIOtQ31dUrUKe+qsKCNVKJTvLLaBk22jvBE55HiY0Dfq+/WmfTpI9ZyzC1GBgqATJJA5xx76W7feb9WKFHpiCUVDTAI5YLa3+8JxcZj850BtvrfbBilCkKBqMSzEWgnMsbQR85k92hth196+4U5IRZClUhIORcQcGMGPbzoGm13XUAGZF29F2IZmquXc4/wgQoJPviY1f/4t77t1tVCwWcIxPnAuYr788e0as3HW3cUz6aBuCGgM1vC4dc5u5gaU1fqSmpqGrQRFI7SxRS0cQgLlm/Pn8nQN6KUKQC1TuqoAkOjVGg5BAFIkAj2gDOgT9Z1Ke4TbilWFFz91Rw9Wz/EF8GRMNJ/J0s6V9T0Zdt1UanQU9lKJesfeoUHA9piT8aH679ebcCdltqNOoZUVPSCsEIjwOfP+mNB9D3W5UAAGJOWeOOMOcTI5JxH4Gsz9SdfNJko0qjCpcS4QmVA4GVEzJGTOce+vnvR/qqrRIUmUBOGF0BvuIB5mZg+damtvuntSvrVUDBppptySygnFt69pgCVJtPsM6Bf1reVqlJpdBMm1iQyg/nBH4wJ+NZGpRrOKYZXhjapYEAk+3v8AtrdUfqfpyBUscD9RUSufEQJj2m0fOvKvVdhWa+ntq1VkkgWE0+AB2ghQSBkkH+2gaD6f2di06v8ADh7QIMK0wROCDzBHvrrZ7Tb7N2DtTlAAtzSV4aQahNgOTCiTrEdapqav8SwZ7yLVAlZAHazDHxYvHE6u6jvazIKe6AlO+QwUgYhWTyM4gXftoC/qnp9feVjuGWlSQgIHdyAxEmQGFw5AJgL86WUdsHeltSm3FQmPXVy0+e4qxBJiBPv40Gdw7MrNU9dEzY5ZlUf4YOVBHkaf0OhevTRoZHfvpiknp00UeXJp5aYAIJ0CvedB3NEBn7Vbyapg/vjPx8HS9FpA5wOYU3ePE+DrQb76dqMDVrV7zi1olWEdx8QAATETIzqsfT4pIlT/AHwMysFRz2yQcA/89AvPV1UAJt6Ej9boHP8AcAf213X6m1Z6RqXVVUqPSqN2T8KloVI9hOtDsukqWIKhaiwaiNaYMmIGSAsEZiTmY5s2SCnUNlEqJP8AMCBmcHnjKL7kT+AIBA0dBX/+dP8A9IRRn2BaQPzqaJp1mQW+q5j/ACjzn9Tz/XU0DrqfWEpU5Z1IDWkoogRPjkx7j2HvlZs+pUbkRCxVpclzUUBpntLHOJwOJB17UcAkAU1JEMGplstkAEmCBwSYmNLqlVUa1irMT2lTa6wfY9hiY+LgI0BfV+hevt6npoqQSyszPmDk4HJg5IPM+TpJT6AwRbn3IUEGKTEqpgEQJmfPYrRB1q6SPTS1mY9sNnABzAEZjjgf0J0L0jfWiKZ7pLMQmRPg9o/b3gaDPbo17WFLcLWpj7ppA1UA8ssd3MknuOcDSbcbyrt3aoi0gz04V6UWwf1AQM4OPBMnWt3NENU9QFneSFY1DTswbc3TB5IAPjSjcdCeq7i7uuIc2zbOCTJMzBnjEY50GU2/Tdw4vWk7ZLFoJJnnnJ86Da4mDM8QQZ+cRrW7yqGBo13rCtBCutRmSpntIVcLx9sHxnQPQNoxq1VqN9iljcWAhZH3DjPjznQLendVqbZ5pmCRBBWZBiQR8xr6J9L/AFRUrCxVBRfvMgRd5CnJA/czxrHUwCwarTULIvlltieMkHjVe3pJT3KGjUHp+qEeWJSDBwYBKcj9vnQbbrX0xRql6qBvuuC0VKuszBYCQw8yFuiMnnWB3vTwhABLsxiCjqRkAEl4wcjxHnW+2XV2pKtNBUvOWkraFWRDXGD24uugTPOh+sbd66ugapXdWkFitqXKRY5CgTlR9xLc4jQYLedOqKAXQjkAcnHJwItyIM/jUNTcNYsNbbCIFIWDk2jjPJ8nnW72XTNuEqCuwpE+mVj+WFBxNQAE9oIJHHzydZvf0N7QMmibVclKtNSyHlcMCRBAj9h7aBOOnM0ZWTMZuOOf+R0T0PqJ2teXyoww+JnHyCJzzxpiOoNVRUtI/wAZIC/4sCcDmSTEkfGet/tFAUBPVFlzMWm4+AIMzyMT5jjQaPd9SCMCrKSwJi0SQw7wp5VjzI+fjWa2/wBJKzM4qMKXIsUswn3MAQPfMjS6g9SmT2islMQQSRaD+nwbfjTSh9UoqSA3gEqPt+TkDMcec50Go3GwoM1NXRUVVtVlJSF4tgHLGCJmcj9s51LpSvUDrUX05whcLAA7VUmeYicjHM8ana7hCwNIOtNs3uChP4DAScmCB/oNShvUqbptuHpFbLz68sLwYg8AGM/BHuRoMdT6KWapTtYsFDAFkIniA4M84C+YnTDb9Io02AsV8HOSrSpAzm18g2ER261/V+gVFU1CKMhR2U1Yl4j7VMBT+M4HmIzO62e4W0U6dSnJ7Vtlp5JeREYkZPE/kLaP05SpUyBSvLMAWeMEHH+LsnMmDHOu+o+sFMPYmRcgCxEZtClmybc+fI11uSVRfUrFbR3WZj2wgHJkw3GNGdK3FL+YVZq0AiKrdvaA0W2yMN8ntPOgya9GDsRQP8wkMGpwMeYUt2ng4k/jVn8NNK0C18S7szNU8XcEBPAu4JMc61FXYrSVnPpKCMBnaCCZzlZAAwCPGS3GhafXdugUfxFNhjsQXGeZ+ySQY/UP7ZAL6f8Ao6mr+rVuJWCtNoUXDPeRII4xgZ8g62x21YrkSfZSSoxmf6eP+us/tOou3dToVATMO6kc4BYuVxHhZH76dUel1bAHrWiIZbYHvcIIJH/zoFnUdobiLadpAFvaOeGMEGZMFZI86CK03K02rU1rgk202uIAP+K0DHgZjiT5L6hRKSVJUN+qQGZl5PJnGPwNJ99tajtFdBcTKVJwOIYDiR+BPzoBG3gG8oWhnE+i9YrC1bjBBI5twP2PjTqlsBGWKqOKYaxfIW3yMH8YxGDoSvT7Fuar/LMQjdqyYL+mVZTMwTyPxnXe967T9PKGtBthbgWH22s1p7hgmSCfGgL23R+3toVmEnu9ZjOTJm7Mnzr3RfT+k03pqyncweLUVx+zembh8zqaC56QNSqIEBwB8DHHtzoXq+1QioSoJVxB8iIPPP8A11NTQMnMTGOf7R/1P9dJdxWYVGAMATxg5APPOpqaDzoFIN6slsKhHc3OT7+406ZyiwuAEEf+2f8AnnU1NBxQ2FOp6hdATeBPHIBPHzrEr0ym/UKdJgTTdSWUs0G0Y8+NTU0HHXOh7ddzUVaYCrTpkAE8sWB8/Gke7ATbgKAASCcDMSMnnU1NA76jWZtmlxJ9SpRVvkENInnNqzHMDU+qK7UKp2tEmnQUA+mvBm0mTy0/JOpqaBBS3bjcMoYx3KR4Ig4PvrXVSdrVVduTTDekxAJ5ZlDETMSDBiNTU0DbrTGyq3JRnCzmILgc/jTLpvQaFVCXQk9pm9hnmcNz86mpoMt1+ktOuyIAq2EwPdnVSf6EjWl39dqK0EpwFeoqupAIYADkEH3OedTU0Du0Vt56VYCpT9IPawkXTE/0xHGmdf6b2jKJ21GeJFNQY/IE681NAv2u1VJRQbUXtySRlvJM/wB9B/UO6elTlGKm3/vnU1NB8g3G6cNhjlhPzM86fbJjTr0qaMwWowLi4kkkQckyMADBGpqaBx1/oe3Sv20gfty0sc85YnRvTkC1AFAUF1BtESJHtqamg0FLtWmwJDMCGMnMcaEekFSmB+v7pJM5J5OdTU0Fe7pi7j9QH7EjS+lSVXrEAfywCkiQsgTAONTU0Hzb/a1arWFN3JQsAQAFBAM5tA0d9S9Zr0d9uFpVWQK7AQeI4j+g17qaBhR65XKglwSRk2r/ANNTU1NB/9k="/>
          <p:cNvSpPr>
            <a:spLocks noChangeAspect="1" noChangeArrowheads="1"/>
          </p:cNvSpPr>
          <p:nvPr/>
        </p:nvSpPr>
        <p:spPr bwMode="auto">
          <a:xfrm>
            <a:off x="155575" y="-1698625"/>
            <a:ext cx="4714875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78" name="Picture 6" descr="http://katyncrime.pl/resize/w/640/gallery/WEBGaleria/zdjecia/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04864"/>
            <a:ext cx="4286248" cy="258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548680"/>
            <a:ext cx="540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Rząd polski postanowił zwrócić się do Międzynarodowego Czerwonego Krzyża z prośbą</a:t>
            </a:r>
            <a:b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 zbadanie okoliczności zbrodni katyńskiej. W odpowiedzi na to, Stalin zerwał stosunki dyplomatyczne z Polską. Okupujący rejon Smoleńska Niemcy chętnie natomiast wpuścili komisję międzynarodową mającą na celu zbadanie zbrodni. </a:t>
            </a:r>
            <a:endParaRPr lang="pl-PL" sz="2800" dirty="0">
              <a:ln w="18000">
                <a:solidFill>
                  <a:srgbClr val="8A0000"/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Obraz 3" descr="http://wkazimierzudolnym.pl/uploads/images/katyn/katyn_plakat_niemiecki_w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675" y="620688"/>
            <a:ext cx="336232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836712"/>
            <a:ext cx="6372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Ekshumacji dokonano w 8 masowych katyńskich grobach. Do czerwca 1943 roku wydobyto ponad około 4000 ciał,</a:t>
            </a:r>
            <a:b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z których ponad połowę zidentyfikowano na podstawie dokumentów i rzeczy osobistych. Zebrane dowody świadczyły niezbicie, że oficerów polskich zamordowali radzieccy funkcjonariusze NKWD w 1940 roku, czyli w momencie, kiedy  Niemców na tych terenach jeszcze nie było.</a:t>
            </a:r>
            <a:endParaRPr lang="pl-PL" sz="2800" dirty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436000" cy="37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7584" y="1052736"/>
            <a:ext cx="774035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Władze ZSRR  zaprzeczyły  doniesieniom i  uparcie twierdziły, że zbrodni dokonały w 1941 roku Niemcy. Następnie powołały komisję pod przewodnictwem Nikołaja </a:t>
            </a:r>
            <a:r>
              <a:rPr lang="pl-PL" sz="2800" b="1" dirty="0" err="1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Burdenki</a:t>
            </a: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, która w 1944 wydała  orzeczenie, wskazujące, że to   Niemcy byli sprawcami mordu na polskich oficerach.  Niestety, spory udział w ukrywaniu prawdy mieli przywódcy USA i Wielkiej Brytanii, związani ze Związkiem Radzieckim sojuszem antyhitlerowskim. Nic więc dziwnego, że w związku z tym, ochłodziły się braterskie więzi Polski z Wielką Brytanią i USA.</a:t>
            </a:r>
          </a:p>
          <a:p>
            <a:endParaRPr lang="pl-PL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692696"/>
            <a:ext cx="903649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l-PL" sz="28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W czasach PRL temat zbrodni katyńskiej był celowo przemilczany, a jeśli się pojawiał prawda była fałszowana. Oficjalna propaganda komunistyczna podtrzymywała stalinowską wersję, która odpowiedzialnością za zbrodnię obarczała Niemców. Za mówienie prawdy groziły represje. </a:t>
            </a:r>
          </a:p>
          <a:p>
            <a:pPr algn="ctr"/>
            <a:r>
              <a:rPr lang="pl-P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 </a:t>
            </a:r>
            <a:endParaRPr lang="pl-PL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 t="13228" b="24567"/>
          <a:stretch>
            <a:fillRect/>
          </a:stretch>
        </p:blipFill>
        <p:spPr bwMode="auto">
          <a:xfrm>
            <a:off x="2123728" y="3356992"/>
            <a:ext cx="4997450" cy="236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052736"/>
            <a:ext cx="916924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l-PL" sz="28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Prawdę o tym wydarzeniu przekazywano społeczeństwu </a:t>
            </a:r>
            <a:br>
              <a:rPr lang="pl-PL" sz="28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8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wydawnictwach opozycyjnych.  </a:t>
            </a:r>
            <a:br>
              <a:rPr lang="pl-PL" sz="28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8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Dopiero po obradach okrągłego stołu</a:t>
            </a:r>
            <a:br>
              <a:rPr lang="pl-PL" sz="28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8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( 1989 r.</a:t>
            </a: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 zostało umożliwione upowszechnianie prawdy </a:t>
            </a:r>
            <a:b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 tragedii polskich oficerów i ich rodzin. W 1990 roku władze ZSRR ujawnił, że zbrodni dokonało NKWD, a w 1992 roku ówczesny prezydent Federacji Rosyjskiej przyznał oficjalnie, </a:t>
            </a:r>
            <a:r>
              <a:rPr lang="pl-PL" sz="2800" b="1" dirty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ż</a:t>
            </a: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 stało się to na  polecenie Józefa Stalina i Biura Politycznego KC WKPB.</a:t>
            </a:r>
            <a:endParaRPr lang="pl-PL" sz="2800" b="1" cap="none" spc="0" dirty="0" smtClean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966675"/>
            <a:ext cx="4824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Okrucieństwo , tajemniczość oraz liczne kłamstwa i niedomówienia związane ze zbrodnią katyńską inspirowały licznych twórców kultury. Mord na polskich oficerach się tematem utworów literackich, piosenek (np. Jacka Kaczmarskiego) oraz takich filmów jak: „Las Katyński” Marcela Łozińskiego (1990), „Gdzie rosną poziomki” Anny Ferens (2006) </a:t>
            </a:r>
            <a:br>
              <a:rPr lang="pl-PL" sz="24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4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„Katyń” Andrzeja Wajdy (2007). </a:t>
            </a:r>
          </a:p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la Len\Desktop\katyń plakat film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24744"/>
            <a:ext cx="3004212" cy="42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119675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Dla  Andrzeja Wajdy temat Katynia był szczególnie ważny. Jego ojciec był oficerem Wojska Polskiego, który został zamordowany przez Sowietów w 1940 roku. Matka do końca życia nie przyjmowała do świadomości śmierci męża. Miała nadzieję, </a:t>
            </a:r>
            <a:b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że powróci z niewoli. Ten film Wajda zadedykował właśnie rodzicom.</a:t>
            </a:r>
            <a:endParaRPr lang="pl-PL" sz="2800" b="1" dirty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214554"/>
            <a:ext cx="9144000" cy="1500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Galeria Katyńska </a:t>
            </a:r>
            <a:endParaRPr lang="pl-PL" sz="8800" b="1" cap="none" spc="0" dirty="0">
              <a:ln w="18000">
                <a:solidFill>
                  <a:srgbClr val="8A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resy24.pl/wp-content/uploads/2013/04/katyn_zbrod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596000" cy="477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0" y="54292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8A0000"/>
                </a:solidFill>
                <a:latin typeface="Arial Black" pitchFamily="34" charset="0"/>
                <a:cs typeface="Arial" pitchFamily="34" charset="0"/>
              </a:rPr>
              <a:t>Jeńców mordowano strzałem w tył głowy</a:t>
            </a:r>
            <a:endParaRPr lang="pl-PL" sz="3200" dirty="0">
              <a:solidFill>
                <a:srgbClr val="8A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88640"/>
            <a:ext cx="8676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Katyń, mała miejscowość w lasach smoleńskich, znany jest dziś każdemu Polakowi i przywołuje na myśl makabryczny mord dokonany na tysiącach polskich oficerów. We wrześniu 1939 roku do niewoli radzieckiej dostało się ponad 200 tysięcy polskich żołnierzy. Większość z nich wkrótce zwolniono, niektórych tuż po zatrzymaniu rozstrzelano. Oficerów osadzono w trzech obozach: w Starobielsku, Kozielsku oraz Ostaszkowie. Ponad połowę oficerów stanowili rezerwiści. Kiedy rozpoczęła się wojna włożyli mundury i stanęli do walki za wolność Ojczyzny.</a:t>
            </a:r>
            <a:endParaRPr lang="pl-PL" sz="2800" b="1" dirty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81128"/>
            <a:ext cx="286004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S3eEFKs1Uab1tWEc_10xs4zgOaLM_n2zC9h9iJZCy2iS0cETS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6372000" cy="494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0" y="5857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8A0000"/>
                </a:solidFill>
                <a:latin typeface="Arial Black" pitchFamily="34" charset="0"/>
              </a:rPr>
              <a:t> Tak zwany „Węzeł Katyński”</a:t>
            </a:r>
            <a:endParaRPr lang="pl-PL" sz="3200" dirty="0">
              <a:solidFill>
                <a:srgbClr val="8A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encrypted-tbn2.gstatic.com/images?q=tbn:ANd9GcSMTGMoaMkrg5smERmRVLudaxGom59xHiBFfOI8Jg6vtJg6xhW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096719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428596" y="5143512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8A0000"/>
                </a:solidFill>
                <a:latin typeface="Arial Black" pitchFamily="34" charset="0"/>
              </a:rPr>
              <a:t>Oficerowie niemieccy pokazują „ doły śmierci” członkom zaproszonych przez siebie delegacji</a:t>
            </a:r>
            <a:endParaRPr lang="pl-PL" sz="2400" dirty="0">
              <a:solidFill>
                <a:srgbClr val="8A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ajdanek.com.pl/gallery/majdanek/archiwalne/big/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357718" cy="627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niezalezna.pl/uploads/foto2014/50353-582061389161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09807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1785918" y="521495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8A0000"/>
                </a:solidFill>
                <a:latin typeface="Arial Black" pitchFamily="34" charset="0"/>
              </a:rPr>
              <a:t>W tle zbiorowe mogiły</a:t>
            </a:r>
            <a:endParaRPr lang="pl-PL" sz="3200" dirty="0">
              <a:solidFill>
                <a:srgbClr val="8A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rafik.rp.pl/grafika2/739847,666386,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215238" cy="495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1571604" y="578645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8A0000"/>
                </a:solidFill>
                <a:latin typeface="Arial Black" pitchFamily="34" charset="0"/>
              </a:rPr>
              <a:t>Rozpoznawanie ciał</a:t>
            </a:r>
            <a:endParaRPr lang="pl-PL" sz="3200" dirty="0">
              <a:solidFill>
                <a:srgbClr val="8A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atyncrime.pl/resize/w/640/gallery/WEBGaleria/zdjecia/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6630337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http://www.youtube.com/watch?v=brSWMfhABlQ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619672" y="18864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8A0000"/>
                </a:solidFill>
                <a:hlinkClick r:id="rId2"/>
              </a:rPr>
              <a:t>Opera - [Jacek Kaczmarski Ballada Katyńska - </a:t>
            </a:r>
            <a:r>
              <a:rPr lang="pl-PL" dirty="0" err="1" smtClean="0">
                <a:solidFill>
                  <a:srgbClr val="8A0000"/>
                </a:solidFill>
                <a:hlinkClick r:id="rId2"/>
              </a:rPr>
              <a:t>YouTube</a:t>
            </a:r>
            <a:r>
              <a:rPr lang="pl-PL" dirty="0" smtClean="0">
                <a:solidFill>
                  <a:srgbClr val="8A0000"/>
                </a:solidFill>
                <a:hlinkClick r:id="rId2"/>
              </a:rPr>
              <a:t>]</a:t>
            </a:r>
            <a:endParaRPr lang="pl-PL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4671" y="928670"/>
            <a:ext cx="87893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Dziękujemy </a:t>
            </a:r>
            <a:r>
              <a:rPr lang="pl-PL" sz="7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r>
              <a:rPr lang="pl-PL" sz="7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uwagę  </a:t>
            </a:r>
            <a:endParaRPr lang="pl-PL" sz="7200" b="1" cap="none" spc="0" dirty="0">
              <a:ln w="18000">
                <a:solidFill>
                  <a:srgbClr val="8A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477389" y="2571744"/>
            <a:ext cx="4137351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Projekt wykonały: </a:t>
            </a:r>
          </a:p>
          <a:p>
            <a:pPr algn="ctr"/>
            <a:r>
              <a:rPr lang="pl-P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43808" y="3717032"/>
            <a:ext cx="34848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Michalina Skrońska</a:t>
            </a:r>
          </a:p>
          <a:p>
            <a:pPr algn="ctr"/>
            <a:r>
              <a:rPr lang="pl-PL" sz="3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Paulina Werelich</a:t>
            </a:r>
          </a:p>
          <a:p>
            <a:pPr algn="ctr"/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Zuzia </a:t>
            </a:r>
            <a:r>
              <a:rPr lang="pl-PL" sz="3200" b="1" dirty="0" err="1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Wierzchoń</a:t>
            </a:r>
            <a:endParaRPr lang="pl-PL" sz="3200" b="1" cap="none" spc="0" dirty="0" smtClean="0">
              <a:ln w="18000">
                <a:solidFill>
                  <a:srgbClr val="8A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980728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Atmosfera w obozach była spokojna, internowani oficerowie głęboko wierzyli w to, że chronią ich międzynarodowe konwencje i zostaną odesłani do jakiegoś neutralnego kraju, w ostateczności przekazani Niemcom. Mogli posiadać rzeczy osobiste oraz korespondować </a:t>
            </a:r>
            <a:b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 rodzinami. Zakazane zostały natomiast wszelkie praktyki religijne.</a:t>
            </a:r>
            <a:endParaRPr lang="pl-PL" sz="2800" dirty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00" y="1268760"/>
            <a:ext cx="2448000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052736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Zbrodnia katyńska polegała na rozstrzelaniu osadzonych w obozach oficerów, będących  jeńcami wojennymi. Zamordowano ponad 21 tysięcy osób</a:t>
            </a:r>
            <a:b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(w tym 14 tysięcy jeńców </a:t>
            </a:r>
            <a:r>
              <a:rPr lang="pl-PL" sz="3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 blisko 7 tysięcy więźniów cywilnych </a:t>
            </a: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). </a:t>
            </a:r>
            <a:r>
              <a:rPr lang="pl-PL" sz="3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Ze zorganizowanej przez przywódców Związku Radzieckiego rzezi ocalało zaledwie około 440 osób. Decyzję o wymordowaniu polskich jeńców sowieci nazwali „rozładowywaniem obozów”.</a:t>
            </a:r>
          </a:p>
          <a:p>
            <a:endParaRPr lang="pl-PL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pl-PL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0324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476672"/>
            <a:ext cx="85689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Jeńców przetrzymywano w obozach w Kozielsku, Ostaszkowie i Starobielsku. 3 kwietnia 1940 r.</a:t>
            </a:r>
            <a:b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z Kozielska </a:t>
            </a:r>
            <a:r>
              <a:rPr lang="pl-PL" sz="3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wywieziono  pierwszą grupę jeńców. Liczyła ona 62 osoby. </a:t>
            </a: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kolejnych dniach transporty zawierały od blisko 100 d</a:t>
            </a:r>
            <a:r>
              <a:rPr lang="pl-PL" sz="3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 300  osób. Polskich oficerów przewożono koleją do stacji </a:t>
            </a:r>
            <a:r>
              <a:rPr lang="pl-PL" sz="3200" b="1" cap="none" spc="0" dirty="0" err="1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Gniezdowo</a:t>
            </a:r>
            <a:r>
              <a:rPr lang="pl-PL" sz="3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pod Smoleńskiem</a:t>
            </a: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a stamtąd autobusami więziennymi do ośrodka wypoczynkowego NKWD nad Dnieprem, </a:t>
            </a:r>
            <a:b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pobliżu Katynia, </a:t>
            </a:r>
            <a:r>
              <a:rPr lang="pl-PL" sz="3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24 kilometry </a:t>
            </a: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 Smoleńska. </a:t>
            </a:r>
            <a:endParaRPr lang="pl-PL" sz="3200" b="1" cap="none" spc="0" dirty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http://www.katyn1940.cba.pl/images/mapa.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236000" cy="6763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20688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 przywiezieniu do lasku Katyńskiego jeńcy byli mordowani strzałem w tył głowy. Oficerów </a:t>
            </a:r>
          </a:p>
          <a:p>
            <a:pPr algn="ctr"/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Wojska Polskiego z obozu w Ostaszkowie zabijano</a:t>
            </a:r>
            <a:b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 siedzibie NKWD w Kalinowie ( Twer ) i grzebano </a:t>
            </a:r>
            <a:b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Miednoje.  Jeńców ze Starobielska mordowano </a:t>
            </a:r>
            <a:b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Charkowie a ich zwłoki ukryto w </a:t>
            </a:r>
            <a:r>
              <a:rPr lang="pl-PL" sz="3200" b="1" dirty="0" err="1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Piatichatkach</a:t>
            </a:r>
            <a:r>
              <a:rPr lang="pl-PL" sz="3200" b="1" dirty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l-PL" sz="32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(obecnie  VI strefa parku leśnego w Charkowie ). Niestety nadal nie wiadomo gdzie pogrzebano ofiary mordów dokonanych na terenach dzisiejszej zachodniej Białorusi i Ukrainy. </a:t>
            </a:r>
            <a:endParaRPr lang="pl-PL" sz="3200" b="1" cap="none" spc="0" dirty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116632"/>
            <a:ext cx="58681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Bezpośrednio</a:t>
            </a:r>
            <a:r>
              <a:rPr lang="pl-PL" sz="2800" dirty="0" smtClean="0">
                <a:ln>
                  <a:solidFill>
                    <a:srgbClr val="8A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odpowiedzialny za barbarzyński mord na Polakach był szef NKWD </a:t>
            </a:r>
            <a:r>
              <a:rPr lang="pl-PL" sz="2800" b="1" dirty="0" err="1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Ławrienij</a:t>
            </a:r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Beria, który na rozstrzelanie jeńców bez postawienia im zarzutów, procesów i wyroków sądowych otrzymał osobistą zgodę Stalina.</a:t>
            </a:r>
          </a:p>
          <a:p>
            <a:pPr algn="ctr"/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Można przypuszczać, że zgoda Stalina na zabicie polskich oficerów była osobistą zemstą za wojnę w 1920 roku i przegraną Bitwę Warszawską. Jednak najważniejszym motywem była chęć pozbawienia narodu polskiego jego warstwy przywódczej i elity intelektualnej.</a:t>
            </a:r>
            <a:endParaRPr lang="pl-PL" sz="2800" b="1" dirty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258568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29000"/>
            <a:ext cx="2265807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332656"/>
            <a:ext cx="61206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 rąk radzieckich oprawców zginęła elita polskiego społeczeństwa. Przedwojenni oficerowie byli to ludzie szczególnie aktywni, wychowani na niepodległościowych tradycjach, wysoce patriotyczni ale przede wszystkim gruntownie wykształceni. Władze radzieckie uderzyły wyjątkowo celnie – w ludzi, którzy stanowili fundament polskości. Wśród oficerów-rezerwistów byli lekarze, prawnicy, literaci, profesorowie wyższych uczelni, inżynierowie, działacze społeczni –kwiat polskiej inteligencji.</a:t>
            </a:r>
            <a:endParaRPr lang="pl-PL" sz="2800" b="1" dirty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052736"/>
            <a:ext cx="2062480" cy="399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616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8821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3573016"/>
            <a:ext cx="2088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51520" y="2780928"/>
            <a:ext cx="21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8A0000"/>
                </a:solidFill>
              </a:rPr>
              <a:t>Gen.Stanisław</a:t>
            </a:r>
            <a:r>
              <a:rPr lang="pl-PL" b="1" dirty="0" smtClean="0">
                <a:solidFill>
                  <a:srgbClr val="8A0000"/>
                </a:solidFill>
              </a:rPr>
              <a:t> Haller</a:t>
            </a:r>
            <a:endParaRPr lang="pl-PL" b="1" dirty="0">
              <a:solidFill>
                <a:srgbClr val="8A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6237312"/>
            <a:ext cx="218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8A0000"/>
                </a:solidFill>
              </a:rPr>
              <a:t>Gen.Leonard</a:t>
            </a:r>
            <a:r>
              <a:rPr lang="pl-PL" b="1" dirty="0" smtClean="0">
                <a:solidFill>
                  <a:srgbClr val="8A0000"/>
                </a:solidFill>
              </a:rPr>
              <a:t> Skierski</a:t>
            </a:r>
            <a:endParaRPr lang="pl-PL" b="1" dirty="0">
              <a:solidFill>
                <a:srgbClr val="8A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588224" y="2852936"/>
            <a:ext cx="248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8A0000"/>
                </a:solidFill>
              </a:rPr>
              <a:t>gen.Konstanty</a:t>
            </a:r>
            <a:r>
              <a:rPr lang="pl-PL" b="1" dirty="0" smtClean="0">
                <a:solidFill>
                  <a:srgbClr val="8A0000"/>
                </a:solidFill>
              </a:rPr>
              <a:t> </a:t>
            </a:r>
            <a:r>
              <a:rPr lang="pl-PL" b="1" dirty="0" err="1" smtClean="0">
                <a:solidFill>
                  <a:srgbClr val="8A0000"/>
                </a:solidFill>
              </a:rPr>
              <a:t>Plisowski</a:t>
            </a:r>
            <a:endParaRPr lang="pl-PL" b="1" dirty="0">
              <a:solidFill>
                <a:srgbClr val="8A0000"/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429000"/>
            <a:ext cx="205200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6317970" y="6165304"/>
            <a:ext cx="289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8A0000"/>
                </a:solidFill>
              </a:rPr>
              <a:t>Gen. Kazimierz </a:t>
            </a:r>
            <a:r>
              <a:rPr lang="pl-PL" b="1" dirty="0" err="1" smtClean="0">
                <a:solidFill>
                  <a:srgbClr val="8A0000"/>
                </a:solidFill>
              </a:rPr>
              <a:t>Orlik-Łukoski</a:t>
            </a:r>
            <a:endParaRPr lang="pl-PL" b="1" dirty="0">
              <a:solidFill>
                <a:srgbClr val="8A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699792" y="836712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Wśród zamordowanych możemy znaleźć nazwiska generałów Stanisława Hallera, Leona </a:t>
            </a:r>
            <a:r>
              <a:rPr lang="pl-PL" sz="2400" b="1" dirty="0" err="1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Billewicza</a:t>
            </a:r>
            <a:r>
              <a:rPr lang="pl-PL" sz="24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Kazimierza </a:t>
            </a:r>
            <a:r>
              <a:rPr lang="pl-PL" sz="2400" b="1" dirty="0" err="1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Orlik-Łukoskiego</a:t>
            </a:r>
            <a:r>
              <a:rPr lang="pl-PL" sz="24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czy Konstantego </a:t>
            </a:r>
            <a:r>
              <a:rPr lang="pl-PL" sz="2400" b="1" dirty="0" err="1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Plisowskiego</a:t>
            </a:r>
            <a:r>
              <a:rPr lang="pl-PL" sz="24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zasłużonych w walkach </a:t>
            </a:r>
            <a:br>
              <a:rPr lang="pl-PL" sz="24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2400" b="1" dirty="0" smtClean="0">
                <a:ln w="18000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 odzyskanie niepodległości oraz w czasie wojny polsko-radzieckiej w 1920 roku.</a:t>
            </a:r>
            <a:endParaRPr lang="pl-PL" sz="2400" b="1" dirty="0">
              <a:ln w="18000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673</Words>
  <Application>Microsoft Office PowerPoint</Application>
  <PresentationFormat>Pokaz na ekranie (4:3)</PresentationFormat>
  <Paragraphs>42</Paragraphs>
  <Slides>27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Grzegorz Pasieka</cp:lastModifiedBy>
  <cp:revision>122</cp:revision>
  <dcterms:created xsi:type="dcterms:W3CDTF">2014-02-17T14:18:08Z</dcterms:created>
  <dcterms:modified xsi:type="dcterms:W3CDTF">2014-04-07T10:39:14Z</dcterms:modified>
</cp:coreProperties>
</file>